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4" r:id="rId5"/>
  </p:sldMasterIdLst>
  <p:notesMasterIdLst>
    <p:notesMasterId r:id="rId20"/>
  </p:notesMasterIdLst>
  <p:sldIdLst>
    <p:sldId id="256" r:id="rId6"/>
    <p:sldId id="326" r:id="rId7"/>
    <p:sldId id="335" r:id="rId8"/>
    <p:sldId id="336" r:id="rId9"/>
    <p:sldId id="301" r:id="rId10"/>
    <p:sldId id="327" r:id="rId11"/>
    <p:sldId id="321" r:id="rId12"/>
    <p:sldId id="331" r:id="rId13"/>
    <p:sldId id="322" r:id="rId14"/>
    <p:sldId id="323" r:id="rId15"/>
    <p:sldId id="324" r:id="rId16"/>
    <p:sldId id="328" r:id="rId17"/>
    <p:sldId id="332" r:id="rId18"/>
    <p:sldId id="313" r:id="rId19"/>
  </p:sldIdLst>
  <p:sldSz cx="9144000" cy="5143500" type="screen16x9"/>
  <p:notesSz cx="6858000" cy="9144000"/>
  <p:custDataLst>
    <p:tags r:id="rId21"/>
  </p:custDataLst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E43"/>
    <a:srgbClr val="B39166"/>
    <a:srgbClr val="A5A5A5"/>
    <a:srgbClr val="6E6E6E"/>
    <a:srgbClr val="404140"/>
    <a:srgbClr val="A27E55"/>
    <a:srgbClr val="888888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0" autoAdjust="0"/>
    <p:restoredTop sz="89280" autoAdjust="0"/>
  </p:normalViewPr>
  <p:slideViewPr>
    <p:cSldViewPr snapToGrid="0">
      <p:cViewPr varScale="1">
        <p:scale>
          <a:sx n="127" d="100"/>
          <a:sy n="127" d="100"/>
        </p:scale>
        <p:origin x="760" y="184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7" d="100"/>
        <a:sy n="87" d="100"/>
      </p:scale>
      <p:origin x="0" y="-184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es-Foss, Jim (jimaf@uidaho.edu)" userId="0ad79d20-0c0e-4450-b16f-ea034fd808f3" providerId="ADAL" clId="{4F1DF47C-80B7-43AA-B47C-A9C00A6C7783}"/>
    <pc:docChg chg="modSld">
      <pc:chgData name="Alves-Foss, Jim (jimaf@uidaho.edu)" userId="0ad79d20-0c0e-4450-b16f-ea034fd808f3" providerId="ADAL" clId="{4F1DF47C-80B7-43AA-B47C-A9C00A6C7783}" dt="2022-10-20T21:11:15.671" v="15" actId="20577"/>
      <pc:docMkLst>
        <pc:docMk/>
      </pc:docMkLst>
      <pc:sldChg chg="modSp mod">
        <pc:chgData name="Alves-Foss, Jim (jimaf@uidaho.edu)" userId="0ad79d20-0c0e-4450-b16f-ea034fd808f3" providerId="ADAL" clId="{4F1DF47C-80B7-43AA-B47C-A9C00A6C7783}" dt="2022-10-20T21:11:15.671" v="15" actId="20577"/>
        <pc:sldMkLst>
          <pc:docMk/>
          <pc:sldMk cId="1568789924" sldId="260"/>
        </pc:sldMkLst>
        <pc:spChg chg="mod">
          <ac:chgData name="Alves-Foss, Jim (jimaf@uidaho.edu)" userId="0ad79d20-0c0e-4450-b16f-ea034fd808f3" providerId="ADAL" clId="{4F1DF47C-80B7-43AA-B47C-A9C00A6C7783}" dt="2022-10-20T21:11:15.671" v="15" actId="20577"/>
          <ac:spMkLst>
            <pc:docMk/>
            <pc:sldMk cId="1568789924" sldId="260"/>
            <ac:spMk id="6" creationId="{241AE279-4E1B-4B09-A222-6A65E0378D93}"/>
          </ac:spMkLst>
        </pc:spChg>
      </pc:sldChg>
    </pc:docChg>
  </pc:docChgLst>
  <pc:docChgLst>
    <pc:chgData name="Alves-Foss, Jim (jimaf@uidaho.edu)" userId="0ad79d20-0c0e-4450-b16f-ea034fd808f3" providerId="ADAL" clId="{D6A21C12-D8F9-4549-B93F-DC7947D167E7}"/>
    <pc:docChg chg="undo custSel addSld delSld modSld sldOrd">
      <pc:chgData name="Alves-Foss, Jim (jimaf@uidaho.edu)" userId="0ad79d20-0c0e-4450-b16f-ea034fd808f3" providerId="ADAL" clId="{D6A21C12-D8F9-4549-B93F-DC7947D167E7}" dt="2022-03-21T16:38:58.208" v="470" actId="14100"/>
      <pc:docMkLst>
        <pc:docMk/>
      </pc:docMkLst>
      <pc:sldChg chg="modSp mod">
        <pc:chgData name="Alves-Foss, Jim (jimaf@uidaho.edu)" userId="0ad79d20-0c0e-4450-b16f-ea034fd808f3" providerId="ADAL" clId="{D6A21C12-D8F9-4549-B93F-DC7947D167E7}" dt="2022-03-21T16:19:50.394" v="40" actId="20577"/>
        <pc:sldMkLst>
          <pc:docMk/>
          <pc:sldMk cId="3558998047" sldId="256"/>
        </pc:sldMkLst>
        <pc:spChg chg="mod">
          <ac:chgData name="Alves-Foss, Jim (jimaf@uidaho.edu)" userId="0ad79d20-0c0e-4450-b16f-ea034fd808f3" providerId="ADAL" clId="{D6A21C12-D8F9-4549-B93F-DC7947D167E7}" dt="2022-03-21T16:19:50.394" v="40" actId="20577"/>
          <ac:spMkLst>
            <pc:docMk/>
            <pc:sldMk cId="3558998047" sldId="256"/>
            <ac:spMk id="3" creationId="{00000000-0000-0000-0000-000000000000}"/>
          </ac:spMkLst>
        </pc:spChg>
      </pc:sldChg>
      <pc:sldChg chg="addSp delSp modSp new del mod modClrScheme chgLayout">
        <pc:chgData name="Alves-Foss, Jim (jimaf@uidaho.edu)" userId="0ad79d20-0c0e-4450-b16f-ea034fd808f3" providerId="ADAL" clId="{D6A21C12-D8F9-4549-B93F-DC7947D167E7}" dt="2022-03-21T16:19:41.212" v="21" actId="47"/>
        <pc:sldMkLst>
          <pc:docMk/>
          <pc:sldMk cId="341223006" sldId="257"/>
        </pc:sldMkLst>
        <pc:spChg chg="del mod ord">
          <ac:chgData name="Alves-Foss, Jim (jimaf@uidaho.edu)" userId="0ad79d20-0c0e-4450-b16f-ea034fd808f3" providerId="ADAL" clId="{D6A21C12-D8F9-4549-B93F-DC7947D167E7}" dt="2022-03-21T16:19:19.732" v="2" actId="700"/>
          <ac:spMkLst>
            <pc:docMk/>
            <pc:sldMk cId="341223006" sldId="257"/>
            <ac:spMk id="2" creationId="{39681AE9-823B-45A3-A72B-37F4BF2F4661}"/>
          </ac:spMkLst>
        </pc:spChg>
        <pc:spChg chg="add mod ord">
          <ac:chgData name="Alves-Foss, Jim (jimaf@uidaho.edu)" userId="0ad79d20-0c0e-4450-b16f-ea034fd808f3" providerId="ADAL" clId="{D6A21C12-D8F9-4549-B93F-DC7947D167E7}" dt="2022-03-21T16:19:19.732" v="2" actId="700"/>
          <ac:spMkLst>
            <pc:docMk/>
            <pc:sldMk cId="341223006" sldId="257"/>
            <ac:spMk id="3" creationId="{151DB227-28C5-46AC-86A2-FF7211F48F3A}"/>
          </ac:spMkLst>
        </pc:spChg>
        <pc:spChg chg="add mod ord">
          <ac:chgData name="Alves-Foss, Jim (jimaf@uidaho.edu)" userId="0ad79d20-0c0e-4450-b16f-ea034fd808f3" providerId="ADAL" clId="{D6A21C12-D8F9-4549-B93F-DC7947D167E7}" dt="2022-03-21T16:19:19.732" v="2" actId="700"/>
          <ac:spMkLst>
            <pc:docMk/>
            <pc:sldMk cId="341223006" sldId="257"/>
            <ac:spMk id="4" creationId="{090A8635-8274-4920-9E0E-7B0AFB7C2810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19:38.331" v="4" actId="27636"/>
        <pc:sldMkLst>
          <pc:docMk/>
          <pc:sldMk cId="4147672431" sldId="258"/>
        </pc:sldMkLst>
        <pc:spChg chg="mod">
          <ac:chgData name="Alves-Foss, Jim (jimaf@uidaho.edu)" userId="0ad79d20-0c0e-4450-b16f-ea034fd808f3" providerId="ADAL" clId="{D6A21C12-D8F9-4549-B93F-DC7947D167E7}" dt="2022-03-21T16:19:38.331" v="4" actId="27636"/>
          <ac:spMkLst>
            <pc:docMk/>
            <pc:sldMk cId="4147672431" sldId="258"/>
            <ac:spMk id="3" creationId="{425589E8-7A57-47A2-82A9-56AA030DFF32}"/>
          </ac:spMkLst>
        </pc:spChg>
      </pc:sldChg>
      <pc:sldChg chg="addSp delSp modSp add mod">
        <pc:chgData name="Alves-Foss, Jim (jimaf@uidaho.edu)" userId="0ad79d20-0c0e-4450-b16f-ea034fd808f3" providerId="ADAL" clId="{D6A21C12-D8F9-4549-B93F-DC7947D167E7}" dt="2022-03-21T16:20:13.595" v="44" actId="6549"/>
        <pc:sldMkLst>
          <pc:docMk/>
          <pc:sldMk cId="2454258637" sldId="259"/>
        </pc:sldMkLst>
        <pc:spChg chg="mod">
          <ac:chgData name="Alves-Foss, Jim (jimaf@uidaho.edu)" userId="0ad79d20-0c0e-4450-b16f-ea034fd808f3" providerId="ADAL" clId="{D6A21C12-D8F9-4549-B93F-DC7947D167E7}" dt="2022-03-21T16:19:58.434" v="41"/>
          <ac:spMkLst>
            <pc:docMk/>
            <pc:sldMk cId="2454258637" sldId="259"/>
            <ac:spMk id="2" creationId="{837C7E7C-5FA4-4DBD-BBE5-A6E4C2B45AB1}"/>
          </ac:spMkLst>
        </pc:spChg>
        <pc:spChg chg="mod">
          <ac:chgData name="Alves-Foss, Jim (jimaf@uidaho.edu)" userId="0ad79d20-0c0e-4450-b16f-ea034fd808f3" providerId="ADAL" clId="{D6A21C12-D8F9-4549-B93F-DC7947D167E7}" dt="2022-03-21T16:20:13.595" v="44" actId="6549"/>
          <ac:spMkLst>
            <pc:docMk/>
            <pc:sldMk cId="2454258637" sldId="259"/>
            <ac:spMk id="3" creationId="{F846BE73-9045-4923-A8B2-145392637BED}"/>
          </ac:spMkLst>
        </pc:spChg>
        <pc:spChg chg="add del mod">
          <ac:chgData name="Alves-Foss, Jim (jimaf@uidaho.edu)" userId="0ad79d20-0c0e-4450-b16f-ea034fd808f3" providerId="ADAL" clId="{D6A21C12-D8F9-4549-B93F-DC7947D167E7}" dt="2022-03-21T16:19:58.434" v="41"/>
          <ac:spMkLst>
            <pc:docMk/>
            <pc:sldMk cId="2454258637" sldId="259"/>
            <ac:spMk id="4" creationId="{F109AA5A-A026-4456-B593-A187613E200B}"/>
          </ac:spMkLst>
        </pc:spChg>
        <pc:spChg chg="add del mod">
          <ac:chgData name="Alves-Foss, Jim (jimaf@uidaho.edu)" userId="0ad79d20-0c0e-4450-b16f-ea034fd808f3" providerId="ADAL" clId="{D6A21C12-D8F9-4549-B93F-DC7947D167E7}" dt="2022-03-21T16:19:58.434" v="41"/>
          <ac:spMkLst>
            <pc:docMk/>
            <pc:sldMk cId="2454258637" sldId="259"/>
            <ac:spMk id="5" creationId="{3A281C92-79DF-4A49-9672-741E93A038DE}"/>
          </ac:spMkLst>
        </pc:spChg>
      </pc:sldChg>
      <pc:sldChg chg="addSp delSp modSp add mod">
        <pc:chgData name="Alves-Foss, Jim (jimaf@uidaho.edu)" userId="0ad79d20-0c0e-4450-b16f-ea034fd808f3" providerId="ADAL" clId="{D6A21C12-D8F9-4549-B93F-DC7947D167E7}" dt="2022-03-21T16:21:13.633" v="69" actId="1076"/>
        <pc:sldMkLst>
          <pc:docMk/>
          <pc:sldMk cId="1568789924" sldId="260"/>
        </pc:sldMkLst>
        <pc:spChg chg="mod">
          <ac:chgData name="Alves-Foss, Jim (jimaf@uidaho.edu)" userId="0ad79d20-0c0e-4450-b16f-ea034fd808f3" providerId="ADAL" clId="{D6A21C12-D8F9-4549-B93F-DC7947D167E7}" dt="2022-03-21T16:20:58.722" v="67" actId="404"/>
          <ac:spMkLst>
            <pc:docMk/>
            <pc:sldMk cId="1568789924" sldId="260"/>
            <ac:spMk id="2" creationId="{0F4335BC-4F3A-4F9B-8AD3-79A5994FD62D}"/>
          </ac:spMkLst>
        </pc:spChg>
        <pc:spChg chg="add del mod">
          <ac:chgData name="Alves-Foss, Jim (jimaf@uidaho.edu)" userId="0ad79d20-0c0e-4450-b16f-ea034fd808f3" providerId="ADAL" clId="{D6A21C12-D8F9-4549-B93F-DC7947D167E7}" dt="2022-03-21T16:20:53.732" v="64"/>
          <ac:spMkLst>
            <pc:docMk/>
            <pc:sldMk cId="1568789924" sldId="260"/>
            <ac:spMk id="3" creationId="{24D8D7F8-A628-475A-A3B9-784553567C9A}"/>
          </ac:spMkLst>
        </pc:spChg>
        <pc:spChg chg="add del mod">
          <ac:chgData name="Alves-Foss, Jim (jimaf@uidaho.edu)" userId="0ad79d20-0c0e-4450-b16f-ea034fd808f3" providerId="ADAL" clId="{D6A21C12-D8F9-4549-B93F-DC7947D167E7}" dt="2022-03-21T16:20:53.732" v="64"/>
          <ac:spMkLst>
            <pc:docMk/>
            <pc:sldMk cId="1568789924" sldId="260"/>
            <ac:spMk id="4" creationId="{7FC2AE39-0099-4464-B9D4-ABCB196D5EB2}"/>
          </ac:spMkLst>
        </pc:spChg>
        <pc:spChg chg="mod">
          <ac:chgData name="Alves-Foss, Jim (jimaf@uidaho.edu)" userId="0ad79d20-0c0e-4450-b16f-ea034fd808f3" providerId="ADAL" clId="{D6A21C12-D8F9-4549-B93F-DC7947D167E7}" dt="2022-03-21T16:21:13.633" v="69" actId="1076"/>
          <ac:spMkLst>
            <pc:docMk/>
            <pc:sldMk cId="1568789924" sldId="260"/>
            <ac:spMk id="6" creationId="{241AE279-4E1B-4B09-A222-6A65E0378D93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21:29.315" v="71" actId="404"/>
        <pc:sldMkLst>
          <pc:docMk/>
          <pc:sldMk cId="2975057054" sldId="261"/>
        </pc:sldMkLst>
        <pc:spChg chg="mod">
          <ac:chgData name="Alves-Foss, Jim (jimaf@uidaho.edu)" userId="0ad79d20-0c0e-4450-b16f-ea034fd808f3" providerId="ADAL" clId="{D6A21C12-D8F9-4549-B93F-DC7947D167E7}" dt="2022-03-21T16:19:38.424" v="7" actId="27636"/>
          <ac:spMkLst>
            <pc:docMk/>
            <pc:sldMk cId="2975057054" sldId="261"/>
            <ac:spMk id="3" creationId="{CA6F5FB9-E275-4141-854D-F814BB227BDD}"/>
          </ac:spMkLst>
        </pc:spChg>
        <pc:spChg chg="mod">
          <ac:chgData name="Alves-Foss, Jim (jimaf@uidaho.edu)" userId="0ad79d20-0c0e-4450-b16f-ea034fd808f3" providerId="ADAL" clId="{D6A21C12-D8F9-4549-B93F-DC7947D167E7}" dt="2022-03-21T16:21:29.315" v="71" actId="404"/>
          <ac:spMkLst>
            <pc:docMk/>
            <pc:sldMk cId="2975057054" sldId="261"/>
            <ac:spMk id="5" creationId="{90B57D73-AB22-4E1D-BD7B-22A1E08C467D}"/>
          </ac:spMkLst>
        </pc:spChg>
      </pc:sldChg>
      <pc:sldChg chg="addSp delSp modSp add mod">
        <pc:chgData name="Alves-Foss, Jim (jimaf@uidaho.edu)" userId="0ad79d20-0c0e-4450-b16f-ea034fd808f3" providerId="ADAL" clId="{D6A21C12-D8F9-4549-B93F-DC7947D167E7}" dt="2022-03-21T16:21:49.362" v="74" actId="6549"/>
        <pc:sldMkLst>
          <pc:docMk/>
          <pc:sldMk cId="2669080800" sldId="262"/>
        </pc:sldMkLst>
        <pc:spChg chg="mod">
          <ac:chgData name="Alves-Foss, Jim (jimaf@uidaho.edu)" userId="0ad79d20-0c0e-4450-b16f-ea034fd808f3" providerId="ADAL" clId="{D6A21C12-D8F9-4549-B93F-DC7947D167E7}" dt="2022-03-21T16:21:36.388" v="72"/>
          <ac:spMkLst>
            <pc:docMk/>
            <pc:sldMk cId="2669080800" sldId="262"/>
            <ac:spMk id="2" creationId="{F44D6787-8BED-4F2C-9C75-36B315EAF64B}"/>
          </ac:spMkLst>
        </pc:spChg>
        <pc:spChg chg="mod">
          <ac:chgData name="Alves-Foss, Jim (jimaf@uidaho.edu)" userId="0ad79d20-0c0e-4450-b16f-ea034fd808f3" providerId="ADAL" clId="{D6A21C12-D8F9-4549-B93F-DC7947D167E7}" dt="2022-03-21T16:21:49.362" v="74" actId="6549"/>
          <ac:spMkLst>
            <pc:docMk/>
            <pc:sldMk cId="2669080800" sldId="262"/>
            <ac:spMk id="3" creationId="{086E4896-369F-49B3-B9F8-2191E1E43D55}"/>
          </ac:spMkLst>
        </pc:spChg>
        <pc:spChg chg="add del mod">
          <ac:chgData name="Alves-Foss, Jim (jimaf@uidaho.edu)" userId="0ad79d20-0c0e-4450-b16f-ea034fd808f3" providerId="ADAL" clId="{D6A21C12-D8F9-4549-B93F-DC7947D167E7}" dt="2022-03-21T16:21:36.388" v="72"/>
          <ac:spMkLst>
            <pc:docMk/>
            <pc:sldMk cId="2669080800" sldId="262"/>
            <ac:spMk id="4" creationId="{B4C049DC-EF9C-4BAB-A741-E9A08A86EC3F}"/>
          </ac:spMkLst>
        </pc:spChg>
        <pc:spChg chg="add del mod">
          <ac:chgData name="Alves-Foss, Jim (jimaf@uidaho.edu)" userId="0ad79d20-0c0e-4450-b16f-ea034fd808f3" providerId="ADAL" clId="{D6A21C12-D8F9-4549-B93F-DC7947D167E7}" dt="2022-03-21T16:21:36.388" v="72"/>
          <ac:spMkLst>
            <pc:docMk/>
            <pc:sldMk cId="2669080800" sldId="262"/>
            <ac:spMk id="5" creationId="{D3AABBDA-FAAC-4D2A-A04C-53C7321B28D0}"/>
          </ac:spMkLst>
        </pc:spChg>
      </pc:sldChg>
      <pc:sldChg chg="addSp delSp modSp add mod">
        <pc:chgData name="Alves-Foss, Jim (jimaf@uidaho.edu)" userId="0ad79d20-0c0e-4450-b16f-ea034fd808f3" providerId="ADAL" clId="{D6A21C12-D8F9-4549-B93F-DC7947D167E7}" dt="2022-03-21T16:22:19.062" v="89" actId="21"/>
        <pc:sldMkLst>
          <pc:docMk/>
          <pc:sldMk cId="3194109170" sldId="263"/>
        </pc:sldMkLst>
        <pc:spChg chg="mod">
          <ac:chgData name="Alves-Foss, Jim (jimaf@uidaho.edu)" userId="0ad79d20-0c0e-4450-b16f-ea034fd808f3" providerId="ADAL" clId="{D6A21C12-D8F9-4549-B93F-DC7947D167E7}" dt="2022-03-21T16:22:03.836" v="82"/>
          <ac:spMkLst>
            <pc:docMk/>
            <pc:sldMk cId="3194109170" sldId="263"/>
            <ac:spMk id="2" creationId="{2FCB167D-FA38-4A00-9D9B-AF4084024DDC}"/>
          </ac:spMkLst>
        </pc:spChg>
        <pc:spChg chg="mod">
          <ac:chgData name="Alves-Foss, Jim (jimaf@uidaho.edu)" userId="0ad79d20-0c0e-4450-b16f-ea034fd808f3" providerId="ADAL" clId="{D6A21C12-D8F9-4549-B93F-DC7947D167E7}" dt="2022-03-21T16:22:19.062" v="89" actId="21"/>
          <ac:spMkLst>
            <pc:docMk/>
            <pc:sldMk cId="3194109170" sldId="263"/>
            <ac:spMk id="3" creationId="{C8E911B5-DFE4-4D1E-AA7C-9D172B679865}"/>
          </ac:spMkLst>
        </pc:spChg>
        <pc:spChg chg="add del mod">
          <ac:chgData name="Alves-Foss, Jim (jimaf@uidaho.edu)" userId="0ad79d20-0c0e-4450-b16f-ea034fd808f3" providerId="ADAL" clId="{D6A21C12-D8F9-4549-B93F-DC7947D167E7}" dt="2022-03-21T16:22:03.836" v="82"/>
          <ac:spMkLst>
            <pc:docMk/>
            <pc:sldMk cId="3194109170" sldId="263"/>
            <ac:spMk id="4" creationId="{DBD5479D-0D20-4C6F-B0EA-21B7E2007B3A}"/>
          </ac:spMkLst>
        </pc:spChg>
        <pc:spChg chg="add del mod">
          <ac:chgData name="Alves-Foss, Jim (jimaf@uidaho.edu)" userId="0ad79d20-0c0e-4450-b16f-ea034fd808f3" providerId="ADAL" clId="{D6A21C12-D8F9-4549-B93F-DC7947D167E7}" dt="2022-03-21T16:22:03.836" v="82"/>
          <ac:spMkLst>
            <pc:docMk/>
            <pc:sldMk cId="3194109170" sldId="263"/>
            <ac:spMk id="5" creationId="{2E572685-93D8-4ECD-9AEA-14479E72ED10}"/>
          </ac:spMkLst>
        </pc:spChg>
      </pc:sldChg>
      <pc:sldChg chg="addSp delSp modSp add mod">
        <pc:chgData name="Alves-Foss, Jim (jimaf@uidaho.edu)" userId="0ad79d20-0c0e-4450-b16f-ea034fd808f3" providerId="ADAL" clId="{D6A21C12-D8F9-4549-B93F-DC7947D167E7}" dt="2022-03-21T16:22:40.853" v="94" actId="6549"/>
        <pc:sldMkLst>
          <pc:docMk/>
          <pc:sldMk cId="2180491771" sldId="264"/>
        </pc:sldMkLst>
        <pc:spChg chg="mod">
          <ac:chgData name="Alves-Foss, Jim (jimaf@uidaho.edu)" userId="0ad79d20-0c0e-4450-b16f-ea034fd808f3" providerId="ADAL" clId="{D6A21C12-D8F9-4549-B93F-DC7947D167E7}" dt="2022-03-21T16:22:31.652" v="92"/>
          <ac:spMkLst>
            <pc:docMk/>
            <pc:sldMk cId="2180491771" sldId="264"/>
            <ac:spMk id="2" creationId="{AD0F2F5C-1AC0-4046-92A7-E8E2C5937AE0}"/>
          </ac:spMkLst>
        </pc:spChg>
        <pc:spChg chg="mod">
          <ac:chgData name="Alves-Foss, Jim (jimaf@uidaho.edu)" userId="0ad79d20-0c0e-4450-b16f-ea034fd808f3" providerId="ADAL" clId="{D6A21C12-D8F9-4549-B93F-DC7947D167E7}" dt="2022-03-21T16:22:40.853" v="94" actId="6549"/>
          <ac:spMkLst>
            <pc:docMk/>
            <pc:sldMk cId="2180491771" sldId="264"/>
            <ac:spMk id="3" creationId="{665EB4D1-12B3-4A78-96C8-8A0822433919}"/>
          </ac:spMkLst>
        </pc:spChg>
        <pc:spChg chg="add del mod">
          <ac:chgData name="Alves-Foss, Jim (jimaf@uidaho.edu)" userId="0ad79d20-0c0e-4450-b16f-ea034fd808f3" providerId="ADAL" clId="{D6A21C12-D8F9-4549-B93F-DC7947D167E7}" dt="2022-03-21T16:22:31.652" v="92"/>
          <ac:spMkLst>
            <pc:docMk/>
            <pc:sldMk cId="2180491771" sldId="264"/>
            <ac:spMk id="4" creationId="{A220E696-AAE3-42C8-829D-FC6F9AA8A910}"/>
          </ac:spMkLst>
        </pc:spChg>
        <pc:spChg chg="add del mod">
          <ac:chgData name="Alves-Foss, Jim (jimaf@uidaho.edu)" userId="0ad79d20-0c0e-4450-b16f-ea034fd808f3" providerId="ADAL" clId="{D6A21C12-D8F9-4549-B93F-DC7947D167E7}" dt="2022-03-21T16:22:31.652" v="92"/>
          <ac:spMkLst>
            <pc:docMk/>
            <pc:sldMk cId="2180491771" sldId="264"/>
            <ac:spMk id="5" creationId="{DCBD236D-25B7-4085-B64C-D0B3E9C7249C}"/>
          </ac:spMkLst>
        </pc:spChg>
      </pc:sldChg>
      <pc:sldChg chg="del">
        <pc:chgData name="Alves-Foss, Jim (jimaf@uidaho.edu)" userId="0ad79d20-0c0e-4450-b16f-ea034fd808f3" providerId="ADAL" clId="{D6A21C12-D8F9-4549-B93F-DC7947D167E7}" dt="2022-03-21T16:19:04.912" v="0" actId="47"/>
        <pc:sldMkLst>
          <pc:docMk/>
          <pc:sldMk cId="135959921" sldId="265"/>
        </pc:sldMkLst>
        <pc:spChg chg="mod">
          <ac:chgData name="Alves-Foss, Jim (jimaf@uidaho.edu)" userId="0ad79d20-0c0e-4450-b16f-ea034fd808f3" providerId="ADAL" clId="{D6A21C12-D8F9-4549-B93F-DC7947D167E7}" dt="2022-03-21T16:23:05.260" v="106" actId="20577"/>
          <ac:spMkLst>
            <pc:docMk/>
            <pc:sldMk cId="135959921" sldId="265"/>
            <ac:spMk id="2" creationId="{CACA1F1E-9839-4A67-8CED-AB1D7EEA782A}"/>
          </ac:spMkLst>
        </pc:spChg>
        <pc:spChg chg="mod">
          <ac:chgData name="Alves-Foss, Jim (jimaf@uidaho.edu)" userId="0ad79d20-0c0e-4450-b16f-ea034fd808f3" providerId="ADAL" clId="{D6A21C12-D8F9-4549-B93F-DC7947D167E7}" dt="2022-03-21T16:23:20.288" v="110" actId="6549"/>
          <ac:spMkLst>
            <pc:docMk/>
            <pc:sldMk cId="135959921" sldId="265"/>
            <ac:spMk id="3" creationId="{1D5A520B-1F23-4637-9142-9A93CE18259B}"/>
          </ac:spMkLst>
        </pc:spChg>
        <pc:spChg chg="add del mod">
          <ac:chgData name="Alves-Foss, Jim (jimaf@uidaho.edu)" userId="0ad79d20-0c0e-4450-b16f-ea034fd808f3" providerId="ADAL" clId="{D6A21C12-D8F9-4549-B93F-DC7947D167E7}" dt="2022-03-21T16:23:03.526" v="104"/>
          <ac:spMkLst>
            <pc:docMk/>
            <pc:sldMk cId="135959921" sldId="265"/>
            <ac:spMk id="4" creationId="{BCCB9186-8EC6-4F4D-BA43-88E817F44C00}"/>
          </ac:spMkLst>
        </pc:spChg>
        <pc:spChg chg="add del mod">
          <ac:chgData name="Alves-Foss, Jim (jimaf@uidaho.edu)" userId="0ad79d20-0c0e-4450-b16f-ea034fd808f3" providerId="ADAL" clId="{D6A21C12-D8F9-4549-B93F-DC7947D167E7}" dt="2022-03-21T16:23:03.526" v="104"/>
          <ac:spMkLst>
            <pc:docMk/>
            <pc:sldMk cId="135959921" sldId="265"/>
            <ac:spMk id="5" creationId="{B233C473-DFBE-4DF3-B22D-C7AF34E92D49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23:57.317" v="126" actId="1076"/>
        <pc:sldMkLst>
          <pc:docMk/>
          <pc:sldMk cId="304409688" sldId="266"/>
        </pc:sldMkLst>
        <pc:spChg chg="mod">
          <ac:chgData name="Alves-Foss, Jim (jimaf@uidaho.edu)" userId="0ad79d20-0c0e-4450-b16f-ea034fd808f3" providerId="ADAL" clId="{D6A21C12-D8F9-4549-B93F-DC7947D167E7}" dt="2022-03-21T16:23:57.317" v="126" actId="1076"/>
          <ac:spMkLst>
            <pc:docMk/>
            <pc:sldMk cId="304409688" sldId="266"/>
            <ac:spMk id="4" creationId="{B7DFC94C-654D-4E3B-810E-C37BA014E93C}"/>
          </ac:spMkLst>
        </pc:spChg>
        <pc:spChg chg="mod">
          <ac:chgData name="Alves-Foss, Jim (jimaf@uidaho.edu)" userId="0ad79d20-0c0e-4450-b16f-ea034fd808f3" providerId="ADAL" clId="{D6A21C12-D8F9-4549-B93F-DC7947D167E7}" dt="2022-03-21T16:23:49.428" v="121" actId="1076"/>
          <ac:spMkLst>
            <pc:docMk/>
            <pc:sldMk cId="304409688" sldId="266"/>
            <ac:spMk id="5" creationId="{689030AA-275C-4729-9892-92FA452DEF6C}"/>
          </ac:spMkLst>
        </pc:spChg>
        <pc:picChg chg="mod">
          <ac:chgData name="Alves-Foss, Jim (jimaf@uidaho.edu)" userId="0ad79d20-0c0e-4450-b16f-ea034fd808f3" providerId="ADAL" clId="{D6A21C12-D8F9-4549-B93F-DC7947D167E7}" dt="2022-03-21T16:23:41.476" v="116" actId="1076"/>
          <ac:picMkLst>
            <pc:docMk/>
            <pc:sldMk cId="304409688" sldId="266"/>
            <ac:picMk id="2052" creationId="{B394220D-B342-40F6-9A70-F4F6529F931D}"/>
          </ac:picMkLst>
        </pc:picChg>
      </pc:sldChg>
      <pc:sldChg chg="modSp add mod">
        <pc:chgData name="Alves-Foss, Jim (jimaf@uidaho.edu)" userId="0ad79d20-0c0e-4450-b16f-ea034fd808f3" providerId="ADAL" clId="{D6A21C12-D8F9-4549-B93F-DC7947D167E7}" dt="2022-03-21T16:24:20.568" v="136" actId="1076"/>
        <pc:sldMkLst>
          <pc:docMk/>
          <pc:sldMk cId="2705372002" sldId="267"/>
        </pc:sldMkLst>
        <pc:spChg chg="mod">
          <ac:chgData name="Alves-Foss, Jim (jimaf@uidaho.edu)" userId="0ad79d20-0c0e-4450-b16f-ea034fd808f3" providerId="ADAL" clId="{D6A21C12-D8F9-4549-B93F-DC7947D167E7}" dt="2022-03-21T16:24:10.582" v="130" actId="403"/>
          <ac:spMkLst>
            <pc:docMk/>
            <pc:sldMk cId="2705372002" sldId="267"/>
            <ac:spMk id="4" creationId="{B7DFC94C-654D-4E3B-810E-C37BA014E93C}"/>
          </ac:spMkLst>
        </pc:spChg>
        <pc:spChg chg="mod">
          <ac:chgData name="Alves-Foss, Jim (jimaf@uidaho.edu)" userId="0ad79d20-0c0e-4450-b16f-ea034fd808f3" providerId="ADAL" clId="{D6A21C12-D8F9-4549-B93F-DC7947D167E7}" dt="2022-03-21T16:24:15.631" v="134" actId="403"/>
          <ac:spMkLst>
            <pc:docMk/>
            <pc:sldMk cId="2705372002" sldId="267"/>
            <ac:spMk id="5" creationId="{689030AA-275C-4729-9892-92FA452DEF6C}"/>
          </ac:spMkLst>
        </pc:spChg>
        <pc:picChg chg="mod">
          <ac:chgData name="Alves-Foss, Jim (jimaf@uidaho.edu)" userId="0ad79d20-0c0e-4450-b16f-ea034fd808f3" providerId="ADAL" clId="{D6A21C12-D8F9-4549-B93F-DC7947D167E7}" dt="2022-03-21T16:24:20.568" v="136" actId="1076"/>
          <ac:picMkLst>
            <pc:docMk/>
            <pc:sldMk cId="2705372002" sldId="267"/>
            <ac:picMk id="3074" creationId="{20622826-5744-4878-B404-DAC50286BEE7}"/>
          </ac:picMkLst>
        </pc:picChg>
      </pc:sldChg>
      <pc:sldChg chg="del">
        <pc:chgData name="Alves-Foss, Jim (jimaf@uidaho.edu)" userId="0ad79d20-0c0e-4450-b16f-ea034fd808f3" providerId="ADAL" clId="{D6A21C12-D8F9-4549-B93F-DC7947D167E7}" dt="2022-03-21T16:19:04.912" v="0" actId="47"/>
        <pc:sldMkLst>
          <pc:docMk/>
          <pc:sldMk cId="2855209243" sldId="268"/>
        </pc:sldMkLst>
        <pc:spChg chg="mod">
          <ac:chgData name="Alves-Foss, Jim (jimaf@uidaho.edu)" userId="0ad79d20-0c0e-4450-b16f-ea034fd808f3" providerId="ADAL" clId="{D6A21C12-D8F9-4549-B93F-DC7947D167E7}" dt="2022-03-21T16:24:25.454" v="137"/>
          <ac:spMkLst>
            <pc:docMk/>
            <pc:sldMk cId="2855209243" sldId="268"/>
            <ac:spMk id="2" creationId="{D258DDBC-857B-4983-805D-2C3C529CB918}"/>
          </ac:spMkLst>
        </pc:spChg>
        <pc:spChg chg="mod">
          <ac:chgData name="Alves-Foss, Jim (jimaf@uidaho.edu)" userId="0ad79d20-0c0e-4450-b16f-ea034fd808f3" providerId="ADAL" clId="{D6A21C12-D8F9-4549-B93F-DC7947D167E7}" dt="2022-03-21T16:24:51.800" v="139" actId="6549"/>
          <ac:spMkLst>
            <pc:docMk/>
            <pc:sldMk cId="2855209243" sldId="268"/>
            <ac:spMk id="3" creationId="{F981E7B3-91F6-4C0D-ACBB-CA6F8BE1A2DA}"/>
          </ac:spMkLst>
        </pc:spChg>
        <pc:spChg chg="add del mod">
          <ac:chgData name="Alves-Foss, Jim (jimaf@uidaho.edu)" userId="0ad79d20-0c0e-4450-b16f-ea034fd808f3" providerId="ADAL" clId="{D6A21C12-D8F9-4549-B93F-DC7947D167E7}" dt="2022-03-21T16:24:25.454" v="137"/>
          <ac:spMkLst>
            <pc:docMk/>
            <pc:sldMk cId="2855209243" sldId="268"/>
            <ac:spMk id="4" creationId="{98147509-92A4-4548-97DF-469E770AD509}"/>
          </ac:spMkLst>
        </pc:spChg>
        <pc:spChg chg="add del mod">
          <ac:chgData name="Alves-Foss, Jim (jimaf@uidaho.edu)" userId="0ad79d20-0c0e-4450-b16f-ea034fd808f3" providerId="ADAL" clId="{D6A21C12-D8F9-4549-B93F-DC7947D167E7}" dt="2022-03-21T16:24:25.454" v="137"/>
          <ac:spMkLst>
            <pc:docMk/>
            <pc:sldMk cId="2855209243" sldId="268"/>
            <ac:spMk id="5" creationId="{4B6580DC-CC15-4BFE-9BC5-E37DAB1B3DA0}"/>
          </ac:spMkLst>
        </pc:spChg>
      </pc:sldChg>
      <pc:sldChg chg="addSp delSp modSp add mod">
        <pc:chgData name="Alves-Foss, Jim (jimaf@uidaho.edu)" userId="0ad79d20-0c0e-4450-b16f-ea034fd808f3" providerId="ADAL" clId="{D6A21C12-D8F9-4549-B93F-DC7947D167E7}" dt="2022-03-21T16:28:44.864" v="284" actId="1076"/>
        <pc:sldMkLst>
          <pc:docMk/>
          <pc:sldMk cId="1558670027" sldId="269"/>
        </pc:sldMkLst>
        <pc:spChg chg="mod">
          <ac:chgData name="Alves-Foss, Jim (jimaf@uidaho.edu)" userId="0ad79d20-0c0e-4450-b16f-ea034fd808f3" providerId="ADAL" clId="{D6A21C12-D8F9-4549-B93F-DC7947D167E7}" dt="2022-03-21T16:25:37.558" v="239"/>
          <ac:spMkLst>
            <pc:docMk/>
            <pc:sldMk cId="1558670027" sldId="269"/>
            <ac:spMk id="2" creationId="{4036D49F-1938-4A40-BC88-C2358A49B921}"/>
          </ac:spMkLst>
        </pc:spChg>
        <pc:spChg chg="mod">
          <ac:chgData name="Alves-Foss, Jim (jimaf@uidaho.edu)" userId="0ad79d20-0c0e-4450-b16f-ea034fd808f3" providerId="ADAL" clId="{D6A21C12-D8F9-4549-B93F-DC7947D167E7}" dt="2022-03-21T16:28:27.872" v="279" actId="6549"/>
          <ac:spMkLst>
            <pc:docMk/>
            <pc:sldMk cId="1558670027" sldId="269"/>
            <ac:spMk id="3" creationId="{01B4B3CF-1AF2-48A1-96BD-94B90CA989C8}"/>
          </ac:spMkLst>
        </pc:spChg>
        <pc:spChg chg="add del mod">
          <ac:chgData name="Alves-Foss, Jim (jimaf@uidaho.edu)" userId="0ad79d20-0c0e-4450-b16f-ea034fd808f3" providerId="ADAL" clId="{D6A21C12-D8F9-4549-B93F-DC7947D167E7}" dt="2022-03-21T16:25:37.558" v="239"/>
          <ac:spMkLst>
            <pc:docMk/>
            <pc:sldMk cId="1558670027" sldId="269"/>
            <ac:spMk id="5" creationId="{73DD81CD-7760-4609-B1BB-4E6E275D39C3}"/>
          </ac:spMkLst>
        </pc:spChg>
        <pc:spChg chg="add del mod">
          <ac:chgData name="Alves-Foss, Jim (jimaf@uidaho.edu)" userId="0ad79d20-0c0e-4450-b16f-ea034fd808f3" providerId="ADAL" clId="{D6A21C12-D8F9-4549-B93F-DC7947D167E7}" dt="2022-03-21T16:25:37.558" v="239"/>
          <ac:spMkLst>
            <pc:docMk/>
            <pc:sldMk cId="1558670027" sldId="269"/>
            <ac:spMk id="6" creationId="{BDE4A89F-84E1-4F23-9A8D-EB55BA49F4A1}"/>
          </ac:spMkLst>
        </pc:spChg>
        <pc:spChg chg="add mod">
          <ac:chgData name="Alves-Foss, Jim (jimaf@uidaho.edu)" userId="0ad79d20-0c0e-4450-b16f-ea034fd808f3" providerId="ADAL" clId="{D6A21C12-D8F9-4549-B93F-DC7947D167E7}" dt="2022-03-21T16:28:41.632" v="283" actId="14100"/>
          <ac:spMkLst>
            <pc:docMk/>
            <pc:sldMk cId="1558670027" sldId="269"/>
            <ac:spMk id="8" creationId="{E91FAEF1-9ED8-4044-A4BE-CD29B52B8F2E}"/>
          </ac:spMkLst>
        </pc:spChg>
        <pc:picChg chg="del mod">
          <ac:chgData name="Alves-Foss, Jim (jimaf@uidaho.edu)" userId="0ad79d20-0c0e-4450-b16f-ea034fd808f3" providerId="ADAL" clId="{D6A21C12-D8F9-4549-B93F-DC7947D167E7}" dt="2022-03-21T16:27:24.385" v="267" actId="21"/>
          <ac:picMkLst>
            <pc:docMk/>
            <pc:sldMk cId="1558670027" sldId="269"/>
            <ac:picMk id="4" creationId="{81FB0720-BA02-4960-BA26-966ABFC730C7}"/>
          </ac:picMkLst>
        </pc:picChg>
        <pc:picChg chg="add mod">
          <ac:chgData name="Alves-Foss, Jim (jimaf@uidaho.edu)" userId="0ad79d20-0c0e-4450-b16f-ea034fd808f3" providerId="ADAL" clId="{D6A21C12-D8F9-4549-B93F-DC7947D167E7}" dt="2022-03-21T16:28:44.864" v="284" actId="1076"/>
          <ac:picMkLst>
            <pc:docMk/>
            <pc:sldMk cId="1558670027" sldId="269"/>
            <ac:picMk id="7" creationId="{6C6EBC41-A161-44F3-A954-DF04498B0804}"/>
          </ac:picMkLst>
        </pc:picChg>
      </pc:sldChg>
      <pc:sldChg chg="del">
        <pc:chgData name="Alves-Foss, Jim (jimaf@uidaho.edu)" userId="0ad79d20-0c0e-4450-b16f-ea034fd808f3" providerId="ADAL" clId="{D6A21C12-D8F9-4549-B93F-DC7947D167E7}" dt="2022-03-21T16:19:04.912" v="0" actId="47"/>
        <pc:sldMkLst>
          <pc:docMk/>
          <pc:sldMk cId="819441025" sldId="270"/>
        </pc:sldMkLst>
        <pc:spChg chg="mod">
          <ac:chgData name="Alves-Foss, Jim (jimaf@uidaho.edu)" userId="0ad79d20-0c0e-4450-b16f-ea034fd808f3" providerId="ADAL" clId="{D6A21C12-D8F9-4549-B93F-DC7947D167E7}" dt="2022-03-21T16:28:56.073" v="290"/>
          <ac:spMkLst>
            <pc:docMk/>
            <pc:sldMk cId="819441025" sldId="270"/>
            <ac:spMk id="2" creationId="{4C20FA50-6385-4DDB-B0CE-8CEA37D6570B}"/>
          </ac:spMkLst>
        </pc:spChg>
        <pc:spChg chg="mod">
          <ac:chgData name="Alves-Foss, Jim (jimaf@uidaho.edu)" userId="0ad79d20-0c0e-4450-b16f-ea034fd808f3" providerId="ADAL" clId="{D6A21C12-D8F9-4549-B93F-DC7947D167E7}" dt="2022-03-21T16:29:42.609" v="306" actId="6549"/>
          <ac:spMkLst>
            <pc:docMk/>
            <pc:sldMk cId="819441025" sldId="270"/>
            <ac:spMk id="3" creationId="{2654C6A8-7B96-42D0-A9F0-20E65961F827}"/>
          </ac:spMkLst>
        </pc:spChg>
        <pc:spChg chg="add del mod">
          <ac:chgData name="Alves-Foss, Jim (jimaf@uidaho.edu)" userId="0ad79d20-0c0e-4450-b16f-ea034fd808f3" providerId="ADAL" clId="{D6A21C12-D8F9-4549-B93F-DC7947D167E7}" dt="2022-03-21T16:28:56.073" v="290"/>
          <ac:spMkLst>
            <pc:docMk/>
            <pc:sldMk cId="819441025" sldId="270"/>
            <ac:spMk id="4" creationId="{F643160E-FC68-4A4C-8F7E-9E01D4423F6D}"/>
          </ac:spMkLst>
        </pc:spChg>
        <pc:spChg chg="add del mod">
          <ac:chgData name="Alves-Foss, Jim (jimaf@uidaho.edu)" userId="0ad79d20-0c0e-4450-b16f-ea034fd808f3" providerId="ADAL" clId="{D6A21C12-D8F9-4549-B93F-DC7947D167E7}" dt="2022-03-21T16:28:56.073" v="290"/>
          <ac:spMkLst>
            <pc:docMk/>
            <pc:sldMk cId="819441025" sldId="270"/>
            <ac:spMk id="5" creationId="{3F946C32-41E7-43E0-911A-96BB54779A0C}"/>
          </ac:spMkLst>
        </pc:spChg>
        <pc:picChg chg="mod">
          <ac:chgData name="Alves-Foss, Jim (jimaf@uidaho.edu)" userId="0ad79d20-0c0e-4450-b16f-ea034fd808f3" providerId="ADAL" clId="{D6A21C12-D8F9-4549-B93F-DC7947D167E7}" dt="2022-03-21T16:29:15.073" v="294" actId="14100"/>
          <ac:picMkLst>
            <pc:docMk/>
            <pc:sldMk cId="819441025" sldId="270"/>
            <ac:picMk id="5122" creationId="{F6E97084-D10E-49BE-B157-BD88EDAB3916}"/>
          </ac:picMkLst>
        </pc:picChg>
      </pc:sldChg>
      <pc:sldChg chg="addSp delSp modSp add mod ord">
        <pc:chgData name="Alves-Foss, Jim (jimaf@uidaho.edu)" userId="0ad79d20-0c0e-4450-b16f-ea034fd808f3" providerId="ADAL" clId="{D6A21C12-D8F9-4549-B93F-DC7947D167E7}" dt="2022-03-21T16:31:21.685" v="330"/>
        <pc:sldMkLst>
          <pc:docMk/>
          <pc:sldMk cId="2096365807" sldId="271"/>
        </pc:sldMkLst>
        <pc:spChg chg="mod">
          <ac:chgData name="Alves-Foss, Jim (jimaf@uidaho.edu)" userId="0ad79d20-0c0e-4450-b16f-ea034fd808f3" providerId="ADAL" clId="{D6A21C12-D8F9-4549-B93F-DC7947D167E7}" dt="2022-03-21T16:31:21.685" v="330"/>
          <ac:spMkLst>
            <pc:docMk/>
            <pc:sldMk cId="2096365807" sldId="271"/>
            <ac:spMk id="2" creationId="{A79244D2-325C-4E88-818C-ED4C3F395791}"/>
          </ac:spMkLst>
        </pc:spChg>
        <pc:spChg chg="mod">
          <ac:chgData name="Alves-Foss, Jim (jimaf@uidaho.edu)" userId="0ad79d20-0c0e-4450-b16f-ea034fd808f3" providerId="ADAL" clId="{D6A21C12-D8F9-4549-B93F-DC7947D167E7}" dt="2022-03-21T16:31:21.685" v="330"/>
          <ac:spMkLst>
            <pc:docMk/>
            <pc:sldMk cId="2096365807" sldId="271"/>
            <ac:spMk id="3" creationId="{0F549961-CFEB-4066-BC76-BA5F9B5D7187}"/>
          </ac:spMkLst>
        </pc:spChg>
        <pc:spChg chg="add del mod">
          <ac:chgData name="Alves-Foss, Jim (jimaf@uidaho.edu)" userId="0ad79d20-0c0e-4450-b16f-ea034fd808f3" providerId="ADAL" clId="{D6A21C12-D8F9-4549-B93F-DC7947D167E7}" dt="2022-03-21T16:29:47.636" v="307"/>
          <ac:spMkLst>
            <pc:docMk/>
            <pc:sldMk cId="2096365807" sldId="271"/>
            <ac:spMk id="4" creationId="{C7D4AB62-1CD4-4431-B4AF-A9000D0412EF}"/>
          </ac:spMkLst>
        </pc:spChg>
        <pc:spChg chg="add del mod">
          <ac:chgData name="Alves-Foss, Jim (jimaf@uidaho.edu)" userId="0ad79d20-0c0e-4450-b16f-ea034fd808f3" providerId="ADAL" clId="{D6A21C12-D8F9-4549-B93F-DC7947D167E7}" dt="2022-03-21T16:29:47.636" v="307"/>
          <ac:spMkLst>
            <pc:docMk/>
            <pc:sldMk cId="2096365807" sldId="271"/>
            <ac:spMk id="5" creationId="{C71F3F72-9D12-4BBA-AABD-AD352A09257B}"/>
          </ac:spMkLst>
        </pc:spChg>
        <pc:spChg chg="add del mod">
          <ac:chgData name="Alves-Foss, Jim (jimaf@uidaho.edu)" userId="0ad79d20-0c0e-4450-b16f-ea034fd808f3" providerId="ADAL" clId="{D6A21C12-D8F9-4549-B93F-DC7947D167E7}" dt="2022-03-21T16:31:21.685" v="330"/>
          <ac:spMkLst>
            <pc:docMk/>
            <pc:sldMk cId="2096365807" sldId="271"/>
            <ac:spMk id="6" creationId="{4754CD9A-DFEC-4C4E-9C5B-D16445A54FA4}"/>
          </ac:spMkLst>
        </pc:spChg>
        <pc:spChg chg="add del mod">
          <ac:chgData name="Alves-Foss, Jim (jimaf@uidaho.edu)" userId="0ad79d20-0c0e-4450-b16f-ea034fd808f3" providerId="ADAL" clId="{D6A21C12-D8F9-4549-B93F-DC7947D167E7}" dt="2022-03-21T16:31:21.685" v="330"/>
          <ac:spMkLst>
            <pc:docMk/>
            <pc:sldMk cId="2096365807" sldId="271"/>
            <ac:spMk id="7" creationId="{42537B72-93CA-49BA-AF5D-09B2BB497547}"/>
          </ac:spMkLst>
        </pc:spChg>
        <pc:picChg chg="mod">
          <ac:chgData name="Alves-Foss, Jim (jimaf@uidaho.edu)" userId="0ad79d20-0c0e-4450-b16f-ea034fd808f3" providerId="ADAL" clId="{D6A21C12-D8F9-4549-B93F-DC7947D167E7}" dt="2022-03-21T16:31:19.066" v="329" actId="1076"/>
          <ac:picMkLst>
            <pc:docMk/>
            <pc:sldMk cId="2096365807" sldId="271"/>
            <ac:picMk id="7170" creationId="{08697292-84D3-4FFD-98A5-FFA49F4E174C}"/>
          </ac:picMkLst>
        </pc:picChg>
      </pc:sldChg>
      <pc:sldChg chg="del">
        <pc:chgData name="Alves-Foss, Jim (jimaf@uidaho.edu)" userId="0ad79d20-0c0e-4450-b16f-ea034fd808f3" providerId="ADAL" clId="{D6A21C12-D8F9-4549-B93F-DC7947D167E7}" dt="2022-03-21T16:19:04.912" v="0" actId="47"/>
        <pc:sldMkLst>
          <pc:docMk/>
          <pc:sldMk cId="2274161734" sldId="271"/>
        </pc:sldMkLst>
      </pc:sldChg>
      <pc:sldChg chg="del">
        <pc:chgData name="Alves-Foss, Jim (jimaf@uidaho.edu)" userId="0ad79d20-0c0e-4450-b16f-ea034fd808f3" providerId="ADAL" clId="{D6A21C12-D8F9-4549-B93F-DC7947D167E7}" dt="2022-03-21T16:19:04.912" v="0" actId="47"/>
        <pc:sldMkLst>
          <pc:docMk/>
          <pc:sldMk cId="1196466928" sldId="272"/>
        </pc:sldMkLst>
      </pc:sldChg>
      <pc:sldChg chg="addSp delSp modSp add mod">
        <pc:chgData name="Alves-Foss, Jim (jimaf@uidaho.edu)" userId="0ad79d20-0c0e-4450-b16f-ea034fd808f3" providerId="ADAL" clId="{D6A21C12-D8F9-4549-B93F-DC7947D167E7}" dt="2022-03-21T16:31:45.254" v="335" actId="14100"/>
        <pc:sldMkLst>
          <pc:docMk/>
          <pc:sldMk cId="1275378751" sldId="272"/>
        </pc:sldMkLst>
        <pc:spChg chg="mod">
          <ac:chgData name="Alves-Foss, Jim (jimaf@uidaho.edu)" userId="0ad79d20-0c0e-4450-b16f-ea034fd808f3" providerId="ADAL" clId="{D6A21C12-D8F9-4549-B93F-DC7947D167E7}" dt="2022-03-21T16:31:27.364" v="331"/>
          <ac:spMkLst>
            <pc:docMk/>
            <pc:sldMk cId="1275378751" sldId="272"/>
            <ac:spMk id="2" creationId="{B7774E18-D18C-4C32-BD3D-ADE072C9D72B}"/>
          </ac:spMkLst>
        </pc:spChg>
        <pc:spChg chg="mod">
          <ac:chgData name="Alves-Foss, Jim (jimaf@uidaho.edu)" userId="0ad79d20-0c0e-4450-b16f-ea034fd808f3" providerId="ADAL" clId="{D6A21C12-D8F9-4549-B93F-DC7947D167E7}" dt="2022-03-21T16:31:42.534" v="334" actId="14100"/>
          <ac:spMkLst>
            <pc:docMk/>
            <pc:sldMk cId="1275378751" sldId="272"/>
            <ac:spMk id="3" creationId="{BB2BBB19-0244-4432-8292-D9FD926C7DA5}"/>
          </ac:spMkLst>
        </pc:spChg>
        <pc:spChg chg="add del mod">
          <ac:chgData name="Alves-Foss, Jim (jimaf@uidaho.edu)" userId="0ad79d20-0c0e-4450-b16f-ea034fd808f3" providerId="ADAL" clId="{D6A21C12-D8F9-4549-B93F-DC7947D167E7}" dt="2022-03-21T16:31:27.364" v="331"/>
          <ac:spMkLst>
            <pc:docMk/>
            <pc:sldMk cId="1275378751" sldId="272"/>
            <ac:spMk id="4" creationId="{FF18F5E1-3643-49CF-900B-4D394F3FBC47}"/>
          </ac:spMkLst>
        </pc:spChg>
        <pc:spChg chg="add del mod">
          <ac:chgData name="Alves-Foss, Jim (jimaf@uidaho.edu)" userId="0ad79d20-0c0e-4450-b16f-ea034fd808f3" providerId="ADAL" clId="{D6A21C12-D8F9-4549-B93F-DC7947D167E7}" dt="2022-03-21T16:31:27.364" v="331"/>
          <ac:spMkLst>
            <pc:docMk/>
            <pc:sldMk cId="1275378751" sldId="272"/>
            <ac:spMk id="5" creationId="{AED0BF93-6370-417F-9086-C5312C61D956}"/>
          </ac:spMkLst>
        </pc:spChg>
        <pc:picChg chg="mod">
          <ac:chgData name="Alves-Foss, Jim (jimaf@uidaho.edu)" userId="0ad79d20-0c0e-4450-b16f-ea034fd808f3" providerId="ADAL" clId="{D6A21C12-D8F9-4549-B93F-DC7947D167E7}" dt="2022-03-21T16:31:45.254" v="335" actId="14100"/>
          <ac:picMkLst>
            <pc:docMk/>
            <pc:sldMk cId="1275378751" sldId="272"/>
            <ac:picMk id="8194" creationId="{06B51CDD-53CD-4D41-9E53-5C1B0D1D1EB2}"/>
          </ac:picMkLst>
        </pc:picChg>
      </pc:sldChg>
      <pc:sldChg chg="addSp delSp modSp add mod">
        <pc:chgData name="Alves-Foss, Jim (jimaf@uidaho.edu)" userId="0ad79d20-0c0e-4450-b16f-ea034fd808f3" providerId="ADAL" clId="{D6A21C12-D8F9-4549-B93F-DC7947D167E7}" dt="2022-03-21T16:32:46.827" v="358" actId="14100"/>
        <pc:sldMkLst>
          <pc:docMk/>
          <pc:sldMk cId="3827865773" sldId="273"/>
        </pc:sldMkLst>
        <pc:spChg chg="mod">
          <ac:chgData name="Alves-Foss, Jim (jimaf@uidaho.edu)" userId="0ad79d20-0c0e-4450-b16f-ea034fd808f3" providerId="ADAL" clId="{D6A21C12-D8F9-4549-B93F-DC7947D167E7}" dt="2022-03-21T16:32:29.148" v="354"/>
          <ac:spMkLst>
            <pc:docMk/>
            <pc:sldMk cId="3827865773" sldId="273"/>
            <ac:spMk id="2" creationId="{C2049F36-D7CA-41E0-ADBB-9A3B13501568}"/>
          </ac:spMkLst>
        </pc:spChg>
        <pc:spChg chg="mod">
          <ac:chgData name="Alves-Foss, Jim (jimaf@uidaho.edu)" userId="0ad79d20-0c0e-4450-b16f-ea034fd808f3" providerId="ADAL" clId="{D6A21C12-D8F9-4549-B93F-DC7947D167E7}" dt="2022-03-21T16:32:44.571" v="357" actId="14100"/>
          <ac:spMkLst>
            <pc:docMk/>
            <pc:sldMk cId="3827865773" sldId="273"/>
            <ac:spMk id="3" creationId="{119709A4-00ED-4959-87E5-EE8D84653D0B}"/>
          </ac:spMkLst>
        </pc:spChg>
        <pc:spChg chg="add del mod">
          <ac:chgData name="Alves-Foss, Jim (jimaf@uidaho.edu)" userId="0ad79d20-0c0e-4450-b16f-ea034fd808f3" providerId="ADAL" clId="{D6A21C12-D8F9-4549-B93F-DC7947D167E7}" dt="2022-03-21T16:32:29.148" v="354"/>
          <ac:spMkLst>
            <pc:docMk/>
            <pc:sldMk cId="3827865773" sldId="273"/>
            <ac:spMk id="4" creationId="{E8ADFDD8-5278-4055-8196-5269181E96C8}"/>
          </ac:spMkLst>
        </pc:spChg>
        <pc:spChg chg="add del mod">
          <ac:chgData name="Alves-Foss, Jim (jimaf@uidaho.edu)" userId="0ad79d20-0c0e-4450-b16f-ea034fd808f3" providerId="ADAL" clId="{D6A21C12-D8F9-4549-B93F-DC7947D167E7}" dt="2022-03-21T16:32:29.148" v="354"/>
          <ac:spMkLst>
            <pc:docMk/>
            <pc:sldMk cId="3827865773" sldId="273"/>
            <ac:spMk id="5" creationId="{E702CB1D-5FF4-45F0-8012-F79A6F04BA4F}"/>
          </ac:spMkLst>
        </pc:spChg>
        <pc:picChg chg="mod">
          <ac:chgData name="Alves-Foss, Jim (jimaf@uidaho.edu)" userId="0ad79d20-0c0e-4450-b16f-ea034fd808f3" providerId="ADAL" clId="{D6A21C12-D8F9-4549-B93F-DC7947D167E7}" dt="2022-03-21T16:32:46.827" v="358" actId="14100"/>
          <ac:picMkLst>
            <pc:docMk/>
            <pc:sldMk cId="3827865773" sldId="273"/>
            <ac:picMk id="9218" creationId="{993B4361-5443-482F-9F3D-F298646B70F4}"/>
          </ac:picMkLst>
        </pc:picChg>
      </pc:sldChg>
      <pc:sldChg chg="modSp add mod">
        <pc:chgData name="Alves-Foss, Jim (jimaf@uidaho.edu)" userId="0ad79d20-0c0e-4450-b16f-ea034fd808f3" providerId="ADAL" clId="{D6A21C12-D8F9-4549-B93F-DC7947D167E7}" dt="2022-03-21T16:19:38.508" v="17" actId="27636"/>
        <pc:sldMkLst>
          <pc:docMk/>
          <pc:sldMk cId="2789944896" sldId="274"/>
        </pc:sldMkLst>
        <pc:spChg chg="mod">
          <ac:chgData name="Alves-Foss, Jim (jimaf@uidaho.edu)" userId="0ad79d20-0c0e-4450-b16f-ea034fd808f3" providerId="ADAL" clId="{D6A21C12-D8F9-4549-B93F-DC7947D167E7}" dt="2022-03-21T16:19:38.508" v="17" actId="27636"/>
          <ac:spMkLst>
            <pc:docMk/>
            <pc:sldMk cId="2789944896" sldId="274"/>
            <ac:spMk id="3" creationId="{B92BC08C-3A6F-4108-9368-A92641426D6F}"/>
          </ac:spMkLst>
        </pc:spChg>
      </pc:sldChg>
      <pc:sldChg chg="add">
        <pc:chgData name="Alves-Foss, Jim (jimaf@uidaho.edu)" userId="0ad79d20-0c0e-4450-b16f-ea034fd808f3" providerId="ADAL" clId="{D6A21C12-D8F9-4549-B93F-DC7947D167E7}" dt="2022-03-21T16:19:38.137" v="3"/>
        <pc:sldMkLst>
          <pc:docMk/>
          <pc:sldMk cId="625598782" sldId="275"/>
        </pc:sldMkLst>
      </pc:sldChg>
      <pc:sldChg chg="addSp delSp modSp add mod">
        <pc:chgData name="Alves-Foss, Jim (jimaf@uidaho.edu)" userId="0ad79d20-0c0e-4450-b16f-ea034fd808f3" providerId="ADAL" clId="{D6A21C12-D8F9-4549-B93F-DC7947D167E7}" dt="2022-03-21T16:34:03.536" v="380" actId="14100"/>
        <pc:sldMkLst>
          <pc:docMk/>
          <pc:sldMk cId="921946951" sldId="276"/>
        </pc:sldMkLst>
        <pc:spChg chg="mod">
          <ac:chgData name="Alves-Foss, Jim (jimaf@uidaho.edu)" userId="0ad79d20-0c0e-4450-b16f-ea034fd808f3" providerId="ADAL" clId="{D6A21C12-D8F9-4549-B93F-DC7947D167E7}" dt="2022-03-21T16:33:16.066" v="366"/>
          <ac:spMkLst>
            <pc:docMk/>
            <pc:sldMk cId="921946951" sldId="276"/>
            <ac:spMk id="2" creationId="{1A648252-1B8D-4BD6-A6B2-8FF5F6BEE22A}"/>
          </ac:spMkLst>
        </pc:spChg>
        <pc:spChg chg="mod">
          <ac:chgData name="Alves-Foss, Jim (jimaf@uidaho.edu)" userId="0ad79d20-0c0e-4450-b16f-ea034fd808f3" providerId="ADAL" clId="{D6A21C12-D8F9-4549-B93F-DC7947D167E7}" dt="2022-03-21T16:33:50.460" v="376" actId="6549"/>
          <ac:spMkLst>
            <pc:docMk/>
            <pc:sldMk cId="921946951" sldId="276"/>
            <ac:spMk id="3" creationId="{2E1E9B42-C691-4AA9-9BA7-94EC5B112CDA}"/>
          </ac:spMkLst>
        </pc:spChg>
        <pc:spChg chg="add del mod">
          <ac:chgData name="Alves-Foss, Jim (jimaf@uidaho.edu)" userId="0ad79d20-0c0e-4450-b16f-ea034fd808f3" providerId="ADAL" clId="{D6A21C12-D8F9-4549-B93F-DC7947D167E7}" dt="2022-03-21T16:33:16.066" v="366"/>
          <ac:spMkLst>
            <pc:docMk/>
            <pc:sldMk cId="921946951" sldId="276"/>
            <ac:spMk id="4" creationId="{6BA42A0F-B004-4876-B851-CDBB6D2C2E75}"/>
          </ac:spMkLst>
        </pc:spChg>
        <pc:spChg chg="add del mod">
          <ac:chgData name="Alves-Foss, Jim (jimaf@uidaho.edu)" userId="0ad79d20-0c0e-4450-b16f-ea034fd808f3" providerId="ADAL" clId="{D6A21C12-D8F9-4549-B93F-DC7947D167E7}" dt="2022-03-21T16:33:16.066" v="366"/>
          <ac:spMkLst>
            <pc:docMk/>
            <pc:sldMk cId="921946951" sldId="276"/>
            <ac:spMk id="5" creationId="{11B10D3B-2D1D-44AD-B29F-5DC46EB34C83}"/>
          </ac:spMkLst>
        </pc:spChg>
        <pc:picChg chg="add mod">
          <ac:chgData name="Alves-Foss, Jim (jimaf@uidaho.edu)" userId="0ad79d20-0c0e-4450-b16f-ea034fd808f3" providerId="ADAL" clId="{D6A21C12-D8F9-4549-B93F-DC7947D167E7}" dt="2022-03-21T16:34:03.536" v="380" actId="14100"/>
          <ac:picMkLst>
            <pc:docMk/>
            <pc:sldMk cId="921946951" sldId="276"/>
            <ac:picMk id="6" creationId="{661F4F5D-60BA-40CB-B98E-3D4D69EACF6D}"/>
          </ac:picMkLst>
        </pc:picChg>
      </pc:sldChg>
      <pc:sldChg chg="addSp delSp modSp add mod">
        <pc:chgData name="Alves-Foss, Jim (jimaf@uidaho.edu)" userId="0ad79d20-0c0e-4450-b16f-ea034fd808f3" providerId="ADAL" clId="{D6A21C12-D8F9-4549-B93F-DC7947D167E7}" dt="2022-03-21T16:34:40.780" v="390" actId="6549"/>
        <pc:sldMkLst>
          <pc:docMk/>
          <pc:sldMk cId="3043880867" sldId="277"/>
        </pc:sldMkLst>
        <pc:spChg chg="mod">
          <ac:chgData name="Alves-Foss, Jim (jimaf@uidaho.edu)" userId="0ad79d20-0c0e-4450-b16f-ea034fd808f3" providerId="ADAL" clId="{D6A21C12-D8F9-4549-B93F-DC7947D167E7}" dt="2022-03-21T16:34:16.146" v="385" actId="20577"/>
          <ac:spMkLst>
            <pc:docMk/>
            <pc:sldMk cId="3043880867" sldId="277"/>
            <ac:spMk id="2" creationId="{E3A94A61-0168-41B7-83AA-B79C58C39CD0}"/>
          </ac:spMkLst>
        </pc:spChg>
        <pc:spChg chg="mod">
          <ac:chgData name="Alves-Foss, Jim (jimaf@uidaho.edu)" userId="0ad79d20-0c0e-4450-b16f-ea034fd808f3" providerId="ADAL" clId="{D6A21C12-D8F9-4549-B93F-DC7947D167E7}" dt="2022-03-21T16:34:40.780" v="390" actId="6549"/>
          <ac:spMkLst>
            <pc:docMk/>
            <pc:sldMk cId="3043880867" sldId="277"/>
            <ac:spMk id="3" creationId="{09B17804-F7B6-4611-B132-9DD9636871DE}"/>
          </ac:spMkLst>
        </pc:spChg>
        <pc:spChg chg="add del mod">
          <ac:chgData name="Alves-Foss, Jim (jimaf@uidaho.edu)" userId="0ad79d20-0c0e-4450-b16f-ea034fd808f3" providerId="ADAL" clId="{D6A21C12-D8F9-4549-B93F-DC7947D167E7}" dt="2022-03-21T16:33:21.358" v="367"/>
          <ac:spMkLst>
            <pc:docMk/>
            <pc:sldMk cId="3043880867" sldId="277"/>
            <ac:spMk id="4" creationId="{1180EBD0-B711-4861-842E-BCFFA5A0FA54}"/>
          </ac:spMkLst>
        </pc:spChg>
        <pc:spChg chg="add del mod">
          <ac:chgData name="Alves-Foss, Jim (jimaf@uidaho.edu)" userId="0ad79d20-0c0e-4450-b16f-ea034fd808f3" providerId="ADAL" clId="{D6A21C12-D8F9-4549-B93F-DC7947D167E7}" dt="2022-03-21T16:33:21.358" v="367"/>
          <ac:spMkLst>
            <pc:docMk/>
            <pc:sldMk cId="3043880867" sldId="277"/>
            <ac:spMk id="5" creationId="{C38D67A6-D475-4F61-B2BF-06134419AA88}"/>
          </ac:spMkLst>
        </pc:spChg>
        <pc:picChg chg="add mod">
          <ac:chgData name="Alves-Foss, Jim (jimaf@uidaho.edu)" userId="0ad79d20-0c0e-4450-b16f-ea034fd808f3" providerId="ADAL" clId="{D6A21C12-D8F9-4549-B93F-DC7947D167E7}" dt="2022-03-21T16:34:12.236" v="383"/>
          <ac:picMkLst>
            <pc:docMk/>
            <pc:sldMk cId="3043880867" sldId="277"/>
            <ac:picMk id="7" creationId="{752A422B-C2FC-4574-8C96-B711154B06D6}"/>
          </ac:picMkLst>
        </pc:picChg>
        <pc:picChg chg="del mod">
          <ac:chgData name="Alves-Foss, Jim (jimaf@uidaho.edu)" userId="0ad79d20-0c0e-4450-b16f-ea034fd808f3" providerId="ADAL" clId="{D6A21C12-D8F9-4549-B93F-DC7947D167E7}" dt="2022-03-21T16:34:11.937" v="382" actId="478"/>
          <ac:picMkLst>
            <pc:docMk/>
            <pc:sldMk cId="3043880867" sldId="277"/>
            <ac:picMk id="11266" creationId="{4DB7C7EE-92B0-4F61-A5EE-7677005E3D30}"/>
          </ac:picMkLst>
        </pc:picChg>
      </pc:sldChg>
      <pc:sldChg chg="addSp delSp modSp add mod">
        <pc:chgData name="Alves-Foss, Jim (jimaf@uidaho.edu)" userId="0ad79d20-0c0e-4450-b16f-ea034fd808f3" providerId="ADAL" clId="{D6A21C12-D8F9-4549-B93F-DC7947D167E7}" dt="2022-03-21T16:37:59.115" v="460" actId="20577"/>
        <pc:sldMkLst>
          <pc:docMk/>
          <pc:sldMk cId="3666954686" sldId="278"/>
        </pc:sldMkLst>
        <pc:spChg chg="mod">
          <ac:chgData name="Alves-Foss, Jim (jimaf@uidaho.edu)" userId="0ad79d20-0c0e-4450-b16f-ea034fd808f3" providerId="ADAL" clId="{D6A21C12-D8F9-4549-B93F-DC7947D167E7}" dt="2022-03-21T16:37:09.271" v="450" actId="20577"/>
          <ac:spMkLst>
            <pc:docMk/>
            <pc:sldMk cId="3666954686" sldId="278"/>
            <ac:spMk id="2" creationId="{1239AD8C-F017-4AEA-88EA-FB8FB0486D13}"/>
          </ac:spMkLst>
        </pc:spChg>
        <pc:spChg chg="mod">
          <ac:chgData name="Alves-Foss, Jim (jimaf@uidaho.edu)" userId="0ad79d20-0c0e-4450-b16f-ea034fd808f3" providerId="ADAL" clId="{D6A21C12-D8F9-4549-B93F-DC7947D167E7}" dt="2022-03-21T16:37:59.115" v="460" actId="20577"/>
          <ac:spMkLst>
            <pc:docMk/>
            <pc:sldMk cId="3666954686" sldId="278"/>
            <ac:spMk id="3" creationId="{6A24CCF2-2336-4979-AEF9-3389FBD50A16}"/>
          </ac:spMkLst>
        </pc:spChg>
        <pc:spChg chg="add del mod">
          <ac:chgData name="Alves-Foss, Jim (jimaf@uidaho.edu)" userId="0ad79d20-0c0e-4450-b16f-ea034fd808f3" providerId="ADAL" clId="{D6A21C12-D8F9-4549-B93F-DC7947D167E7}" dt="2022-03-21T16:35:42.486" v="426"/>
          <ac:spMkLst>
            <pc:docMk/>
            <pc:sldMk cId="3666954686" sldId="278"/>
            <ac:spMk id="4" creationId="{7D483AB6-5846-4F6D-890C-A4E6876F6CE1}"/>
          </ac:spMkLst>
        </pc:spChg>
        <pc:spChg chg="add del mod">
          <ac:chgData name="Alves-Foss, Jim (jimaf@uidaho.edu)" userId="0ad79d20-0c0e-4450-b16f-ea034fd808f3" providerId="ADAL" clId="{D6A21C12-D8F9-4549-B93F-DC7947D167E7}" dt="2022-03-21T16:35:42.486" v="426"/>
          <ac:spMkLst>
            <pc:docMk/>
            <pc:sldMk cId="3666954686" sldId="278"/>
            <ac:spMk id="5" creationId="{BAC72946-9851-4259-B3D3-24803D124743}"/>
          </ac:spMkLst>
        </pc:spChg>
        <pc:picChg chg="mod">
          <ac:chgData name="Alves-Foss, Jim (jimaf@uidaho.edu)" userId="0ad79d20-0c0e-4450-b16f-ea034fd808f3" providerId="ADAL" clId="{D6A21C12-D8F9-4549-B93F-DC7947D167E7}" dt="2022-03-21T16:37:25.983" v="453" actId="14100"/>
          <ac:picMkLst>
            <pc:docMk/>
            <pc:sldMk cId="3666954686" sldId="278"/>
            <ac:picMk id="12290" creationId="{EA2B1440-B4F1-4F9F-A61D-9F3A37C32486}"/>
          </ac:picMkLst>
        </pc:picChg>
      </pc:sldChg>
      <pc:sldChg chg="addSp delSp modSp add mod">
        <pc:chgData name="Alves-Foss, Jim (jimaf@uidaho.edu)" userId="0ad79d20-0c0e-4450-b16f-ea034fd808f3" providerId="ADAL" clId="{D6A21C12-D8F9-4549-B93F-DC7947D167E7}" dt="2022-03-21T16:38:51.407" v="468" actId="6549"/>
        <pc:sldMkLst>
          <pc:docMk/>
          <pc:sldMk cId="158905549" sldId="279"/>
        </pc:sldMkLst>
        <pc:spChg chg="mod">
          <ac:chgData name="Alves-Foss, Jim (jimaf@uidaho.edu)" userId="0ad79d20-0c0e-4450-b16f-ea034fd808f3" providerId="ADAL" clId="{D6A21C12-D8F9-4549-B93F-DC7947D167E7}" dt="2022-03-21T16:38:18.697" v="461"/>
          <ac:spMkLst>
            <pc:docMk/>
            <pc:sldMk cId="158905549" sldId="279"/>
            <ac:spMk id="2" creationId="{27355EEC-E924-46F8-A917-6353EED9CD7D}"/>
          </ac:spMkLst>
        </pc:spChg>
        <pc:spChg chg="mod">
          <ac:chgData name="Alves-Foss, Jim (jimaf@uidaho.edu)" userId="0ad79d20-0c0e-4450-b16f-ea034fd808f3" providerId="ADAL" clId="{D6A21C12-D8F9-4549-B93F-DC7947D167E7}" dt="2022-03-21T16:38:51.407" v="468" actId="6549"/>
          <ac:spMkLst>
            <pc:docMk/>
            <pc:sldMk cId="158905549" sldId="279"/>
            <ac:spMk id="3" creationId="{4C0B4696-00A9-47C8-B41E-663D37F16612}"/>
          </ac:spMkLst>
        </pc:spChg>
        <pc:spChg chg="add del mod">
          <ac:chgData name="Alves-Foss, Jim (jimaf@uidaho.edu)" userId="0ad79d20-0c0e-4450-b16f-ea034fd808f3" providerId="ADAL" clId="{D6A21C12-D8F9-4549-B93F-DC7947D167E7}" dt="2022-03-21T16:38:18.697" v="461"/>
          <ac:spMkLst>
            <pc:docMk/>
            <pc:sldMk cId="158905549" sldId="279"/>
            <ac:spMk id="4" creationId="{AB852E0D-960F-4C2E-91CF-E3EF10885D80}"/>
          </ac:spMkLst>
        </pc:spChg>
        <pc:spChg chg="add del mod">
          <ac:chgData name="Alves-Foss, Jim (jimaf@uidaho.edu)" userId="0ad79d20-0c0e-4450-b16f-ea034fd808f3" providerId="ADAL" clId="{D6A21C12-D8F9-4549-B93F-DC7947D167E7}" dt="2022-03-21T16:38:18.697" v="461"/>
          <ac:spMkLst>
            <pc:docMk/>
            <pc:sldMk cId="158905549" sldId="279"/>
            <ac:spMk id="5" creationId="{5989F430-9229-45E2-A7D5-3763852CD9C1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20:32.395" v="55" actId="20577"/>
        <pc:sldMkLst>
          <pc:docMk/>
          <pc:sldMk cId="1661165226" sldId="280"/>
        </pc:sldMkLst>
        <pc:spChg chg="mod">
          <ac:chgData name="Alves-Foss, Jim (jimaf@uidaho.edu)" userId="0ad79d20-0c0e-4450-b16f-ea034fd808f3" providerId="ADAL" clId="{D6A21C12-D8F9-4549-B93F-DC7947D167E7}" dt="2022-03-21T16:20:19.591" v="48" actId="20577"/>
          <ac:spMkLst>
            <pc:docMk/>
            <pc:sldMk cId="1661165226" sldId="280"/>
            <ac:spMk id="2" creationId="{837C7E7C-5FA4-4DBD-BBE5-A6E4C2B45AB1}"/>
          </ac:spMkLst>
        </pc:spChg>
        <pc:spChg chg="mod">
          <ac:chgData name="Alves-Foss, Jim (jimaf@uidaho.edu)" userId="0ad79d20-0c0e-4450-b16f-ea034fd808f3" providerId="ADAL" clId="{D6A21C12-D8F9-4549-B93F-DC7947D167E7}" dt="2022-03-21T16:20:32.395" v="55" actId="20577"/>
          <ac:spMkLst>
            <pc:docMk/>
            <pc:sldMk cId="1661165226" sldId="280"/>
            <ac:spMk id="3" creationId="{F846BE73-9045-4923-A8B2-145392637BED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20:42.689" v="60" actId="6549"/>
        <pc:sldMkLst>
          <pc:docMk/>
          <pc:sldMk cId="3527600503" sldId="281"/>
        </pc:sldMkLst>
        <pc:spChg chg="mod">
          <ac:chgData name="Alves-Foss, Jim (jimaf@uidaho.edu)" userId="0ad79d20-0c0e-4450-b16f-ea034fd808f3" providerId="ADAL" clId="{D6A21C12-D8F9-4549-B93F-DC7947D167E7}" dt="2022-03-21T16:20:38.362" v="59" actId="20577"/>
          <ac:spMkLst>
            <pc:docMk/>
            <pc:sldMk cId="3527600503" sldId="281"/>
            <ac:spMk id="2" creationId="{837C7E7C-5FA4-4DBD-BBE5-A6E4C2B45AB1}"/>
          </ac:spMkLst>
        </pc:spChg>
        <pc:spChg chg="mod">
          <ac:chgData name="Alves-Foss, Jim (jimaf@uidaho.edu)" userId="0ad79d20-0c0e-4450-b16f-ea034fd808f3" providerId="ADAL" clId="{D6A21C12-D8F9-4549-B93F-DC7947D167E7}" dt="2022-03-21T16:20:42.689" v="60" actId="6549"/>
          <ac:spMkLst>
            <pc:docMk/>
            <pc:sldMk cId="3527600503" sldId="281"/>
            <ac:spMk id="3" creationId="{F846BE73-9045-4923-A8B2-145392637BED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21:58.494" v="81" actId="6549"/>
        <pc:sldMkLst>
          <pc:docMk/>
          <pc:sldMk cId="4127685565" sldId="282"/>
        </pc:sldMkLst>
        <pc:spChg chg="mod">
          <ac:chgData name="Alves-Foss, Jim (jimaf@uidaho.edu)" userId="0ad79d20-0c0e-4450-b16f-ea034fd808f3" providerId="ADAL" clId="{D6A21C12-D8F9-4549-B93F-DC7947D167E7}" dt="2022-03-21T16:21:54.098" v="78" actId="20577"/>
          <ac:spMkLst>
            <pc:docMk/>
            <pc:sldMk cId="4127685565" sldId="282"/>
            <ac:spMk id="2" creationId="{F44D6787-8BED-4F2C-9C75-36B315EAF64B}"/>
          </ac:spMkLst>
        </pc:spChg>
        <pc:spChg chg="mod">
          <ac:chgData name="Alves-Foss, Jim (jimaf@uidaho.edu)" userId="0ad79d20-0c0e-4450-b16f-ea034fd808f3" providerId="ADAL" clId="{D6A21C12-D8F9-4549-B93F-DC7947D167E7}" dt="2022-03-21T16:21:58.494" v="81" actId="6549"/>
          <ac:spMkLst>
            <pc:docMk/>
            <pc:sldMk cId="4127685565" sldId="282"/>
            <ac:spMk id="3" creationId="{086E4896-369F-49B3-B9F8-2191E1E43D55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22:26.429" v="91" actId="6549"/>
        <pc:sldMkLst>
          <pc:docMk/>
          <pc:sldMk cId="4121905451" sldId="283"/>
        </pc:sldMkLst>
        <pc:spChg chg="mod">
          <ac:chgData name="Alves-Foss, Jim (jimaf@uidaho.edu)" userId="0ad79d20-0c0e-4450-b16f-ea034fd808f3" providerId="ADAL" clId="{D6A21C12-D8F9-4549-B93F-DC7947D167E7}" dt="2022-03-21T16:22:26.429" v="91" actId="6549"/>
          <ac:spMkLst>
            <pc:docMk/>
            <pc:sldMk cId="4121905451" sldId="283"/>
            <ac:spMk id="2" creationId="{2FCB167D-FA38-4A00-9D9B-AF4084024DDC}"/>
          </ac:spMkLst>
        </pc:spChg>
        <pc:spChg chg="mod">
          <ac:chgData name="Alves-Foss, Jim (jimaf@uidaho.edu)" userId="0ad79d20-0c0e-4450-b16f-ea034fd808f3" providerId="ADAL" clId="{D6A21C12-D8F9-4549-B93F-DC7947D167E7}" dt="2022-03-21T16:22:24.122" v="90" actId="6549"/>
          <ac:spMkLst>
            <pc:docMk/>
            <pc:sldMk cId="4121905451" sldId="283"/>
            <ac:spMk id="3" creationId="{C8E911B5-DFE4-4D1E-AA7C-9D172B679865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23:01.291" v="103" actId="20577"/>
        <pc:sldMkLst>
          <pc:docMk/>
          <pc:sldMk cId="3945984959" sldId="284"/>
        </pc:sldMkLst>
        <pc:spChg chg="mod">
          <ac:chgData name="Alves-Foss, Jim (jimaf@uidaho.edu)" userId="0ad79d20-0c0e-4450-b16f-ea034fd808f3" providerId="ADAL" clId="{D6A21C12-D8F9-4549-B93F-DC7947D167E7}" dt="2022-03-21T16:23:01.291" v="103" actId="20577"/>
          <ac:spMkLst>
            <pc:docMk/>
            <pc:sldMk cId="3945984959" sldId="284"/>
            <ac:spMk id="2" creationId="{AD0F2F5C-1AC0-4046-92A7-E8E2C5937AE0}"/>
          </ac:spMkLst>
        </pc:spChg>
        <pc:spChg chg="mod">
          <ac:chgData name="Alves-Foss, Jim (jimaf@uidaho.edu)" userId="0ad79d20-0c0e-4450-b16f-ea034fd808f3" providerId="ADAL" clId="{D6A21C12-D8F9-4549-B93F-DC7947D167E7}" dt="2022-03-21T16:22:47.800" v="99" actId="6549"/>
          <ac:spMkLst>
            <pc:docMk/>
            <pc:sldMk cId="3945984959" sldId="284"/>
            <ac:spMk id="3" creationId="{665EB4D1-12B3-4A78-96C8-8A0822433919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23:31.416" v="114" actId="404"/>
        <pc:sldMkLst>
          <pc:docMk/>
          <pc:sldMk cId="1941665991" sldId="285"/>
        </pc:sldMkLst>
        <pc:spChg chg="mod">
          <ac:chgData name="Alves-Foss, Jim (jimaf@uidaho.edu)" userId="0ad79d20-0c0e-4450-b16f-ea034fd808f3" providerId="ADAL" clId="{D6A21C12-D8F9-4549-B93F-DC7947D167E7}" dt="2022-03-21T16:23:24.220" v="112" actId="20577"/>
          <ac:spMkLst>
            <pc:docMk/>
            <pc:sldMk cId="1941665991" sldId="285"/>
            <ac:spMk id="2" creationId="{CACA1F1E-9839-4A67-8CED-AB1D7EEA782A}"/>
          </ac:spMkLst>
        </pc:spChg>
        <pc:spChg chg="mod">
          <ac:chgData name="Alves-Foss, Jim (jimaf@uidaho.edu)" userId="0ad79d20-0c0e-4450-b16f-ea034fd808f3" providerId="ADAL" clId="{D6A21C12-D8F9-4549-B93F-DC7947D167E7}" dt="2022-03-21T16:23:31.416" v="114" actId="404"/>
          <ac:spMkLst>
            <pc:docMk/>
            <pc:sldMk cId="1941665991" sldId="285"/>
            <ac:spMk id="3" creationId="{1D5A520B-1F23-4637-9142-9A93CE18259B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25:30.211" v="238" actId="20577"/>
        <pc:sldMkLst>
          <pc:docMk/>
          <pc:sldMk cId="2141054932" sldId="286"/>
        </pc:sldMkLst>
        <pc:spChg chg="mod">
          <ac:chgData name="Alves-Foss, Jim (jimaf@uidaho.edu)" userId="0ad79d20-0c0e-4450-b16f-ea034fd808f3" providerId="ADAL" clId="{D6A21C12-D8F9-4549-B93F-DC7947D167E7}" dt="2022-03-21T16:24:56.560" v="143" actId="20577"/>
          <ac:spMkLst>
            <pc:docMk/>
            <pc:sldMk cId="2141054932" sldId="286"/>
            <ac:spMk id="2" creationId="{D258DDBC-857B-4983-805D-2C3C529CB918}"/>
          </ac:spMkLst>
        </pc:spChg>
        <pc:spChg chg="mod">
          <ac:chgData name="Alves-Foss, Jim (jimaf@uidaho.edu)" userId="0ad79d20-0c0e-4450-b16f-ea034fd808f3" providerId="ADAL" clId="{D6A21C12-D8F9-4549-B93F-DC7947D167E7}" dt="2022-03-21T16:25:30.211" v="238" actId="20577"/>
          <ac:spMkLst>
            <pc:docMk/>
            <pc:sldMk cId="2141054932" sldId="286"/>
            <ac:spMk id="3" creationId="{F981E7B3-91F6-4C0D-ACBB-CA6F8BE1A2DA}"/>
          </ac:spMkLst>
        </pc:spChg>
      </pc:sldChg>
      <pc:sldChg chg="addSp delSp modSp add mod">
        <pc:chgData name="Alves-Foss, Jim (jimaf@uidaho.edu)" userId="0ad79d20-0c0e-4450-b16f-ea034fd808f3" providerId="ADAL" clId="{D6A21C12-D8F9-4549-B93F-DC7947D167E7}" dt="2022-03-21T16:30:55.273" v="321" actId="1076"/>
        <pc:sldMkLst>
          <pc:docMk/>
          <pc:sldMk cId="3284827396" sldId="287"/>
        </pc:sldMkLst>
        <pc:spChg chg="mod">
          <ac:chgData name="Alves-Foss, Jim (jimaf@uidaho.edu)" userId="0ad79d20-0c0e-4450-b16f-ea034fd808f3" providerId="ADAL" clId="{D6A21C12-D8F9-4549-B93F-DC7947D167E7}" dt="2022-03-21T16:28:52.273" v="289" actId="20577"/>
          <ac:spMkLst>
            <pc:docMk/>
            <pc:sldMk cId="3284827396" sldId="287"/>
            <ac:spMk id="2" creationId="{4036D49F-1938-4A40-BC88-C2358A49B921}"/>
          </ac:spMkLst>
        </pc:spChg>
        <pc:spChg chg="mod">
          <ac:chgData name="Alves-Foss, Jim (jimaf@uidaho.edu)" userId="0ad79d20-0c0e-4450-b16f-ea034fd808f3" providerId="ADAL" clId="{D6A21C12-D8F9-4549-B93F-DC7947D167E7}" dt="2022-03-21T16:28:48.023" v="285" actId="6549"/>
          <ac:spMkLst>
            <pc:docMk/>
            <pc:sldMk cId="3284827396" sldId="287"/>
            <ac:spMk id="3" creationId="{01B4B3CF-1AF2-48A1-96BD-94B90CA989C8}"/>
          </ac:spMkLst>
        </pc:spChg>
        <pc:picChg chg="del">
          <ac:chgData name="Alves-Foss, Jim (jimaf@uidaho.edu)" userId="0ad79d20-0c0e-4450-b16f-ea034fd808f3" providerId="ADAL" clId="{D6A21C12-D8F9-4549-B93F-DC7947D167E7}" dt="2022-03-21T16:26:10.263" v="243" actId="478"/>
          <ac:picMkLst>
            <pc:docMk/>
            <pc:sldMk cId="3284827396" sldId="287"/>
            <ac:picMk id="4" creationId="{81FB0720-BA02-4960-BA26-966ABFC730C7}"/>
          </ac:picMkLst>
        </pc:picChg>
        <pc:picChg chg="add mod">
          <ac:chgData name="Alves-Foss, Jim (jimaf@uidaho.edu)" userId="0ad79d20-0c0e-4450-b16f-ea034fd808f3" providerId="ADAL" clId="{D6A21C12-D8F9-4549-B93F-DC7947D167E7}" dt="2022-03-21T16:30:55.273" v="321" actId="1076"/>
          <ac:picMkLst>
            <pc:docMk/>
            <pc:sldMk cId="3284827396" sldId="287"/>
            <ac:picMk id="5" creationId="{3E8F36CE-4541-445C-8C39-B6AAE08B93CD}"/>
          </ac:picMkLst>
        </pc:picChg>
      </pc:sldChg>
      <pc:sldChg chg="addSp delSp modSp add mod">
        <pc:chgData name="Alves-Foss, Jim (jimaf@uidaho.edu)" userId="0ad79d20-0c0e-4450-b16f-ea034fd808f3" providerId="ADAL" clId="{D6A21C12-D8F9-4549-B93F-DC7947D167E7}" dt="2022-03-21T16:30:44.048" v="318" actId="1076"/>
        <pc:sldMkLst>
          <pc:docMk/>
          <pc:sldMk cId="3320946719" sldId="288"/>
        </pc:sldMkLst>
        <pc:spChg chg="mod">
          <ac:chgData name="Alves-Foss, Jim (jimaf@uidaho.edu)" userId="0ad79d20-0c0e-4450-b16f-ea034fd808f3" providerId="ADAL" clId="{D6A21C12-D8F9-4549-B93F-DC7947D167E7}" dt="2022-03-21T16:29:38.259" v="305" actId="20577"/>
          <ac:spMkLst>
            <pc:docMk/>
            <pc:sldMk cId="3320946719" sldId="288"/>
            <ac:spMk id="2" creationId="{4C20FA50-6385-4DDB-B0CE-8CEA37D6570B}"/>
          </ac:spMkLst>
        </pc:spChg>
        <pc:spChg chg="mod">
          <ac:chgData name="Alves-Foss, Jim (jimaf@uidaho.edu)" userId="0ad79d20-0c0e-4450-b16f-ea034fd808f3" providerId="ADAL" clId="{D6A21C12-D8F9-4549-B93F-DC7947D167E7}" dt="2022-03-21T16:29:36.168" v="301" actId="6549"/>
          <ac:spMkLst>
            <pc:docMk/>
            <pc:sldMk cId="3320946719" sldId="288"/>
            <ac:spMk id="3" creationId="{2654C6A8-7B96-42D0-A9F0-20E65961F827}"/>
          </ac:spMkLst>
        </pc:spChg>
        <pc:spChg chg="add del mod">
          <ac:chgData name="Alves-Foss, Jim (jimaf@uidaho.edu)" userId="0ad79d20-0c0e-4450-b16f-ea034fd808f3" providerId="ADAL" clId="{D6A21C12-D8F9-4549-B93F-DC7947D167E7}" dt="2022-03-21T16:29:31.213" v="299"/>
          <ac:spMkLst>
            <pc:docMk/>
            <pc:sldMk cId="3320946719" sldId="288"/>
            <ac:spMk id="4" creationId="{D56EB372-0C47-470F-804D-FC4962257035}"/>
          </ac:spMkLst>
        </pc:spChg>
        <pc:spChg chg="add del mod">
          <ac:chgData name="Alves-Foss, Jim (jimaf@uidaho.edu)" userId="0ad79d20-0c0e-4450-b16f-ea034fd808f3" providerId="ADAL" clId="{D6A21C12-D8F9-4549-B93F-DC7947D167E7}" dt="2022-03-21T16:29:31.213" v="299"/>
          <ac:spMkLst>
            <pc:docMk/>
            <pc:sldMk cId="3320946719" sldId="288"/>
            <ac:spMk id="5" creationId="{2C247D39-08AB-4005-9AFC-3BE7BE99CF30}"/>
          </ac:spMkLst>
        </pc:spChg>
        <pc:picChg chg="add mod">
          <ac:chgData name="Alves-Foss, Jim (jimaf@uidaho.edu)" userId="0ad79d20-0c0e-4450-b16f-ea034fd808f3" providerId="ADAL" clId="{D6A21C12-D8F9-4549-B93F-DC7947D167E7}" dt="2022-03-21T16:30:44.048" v="318" actId="1076"/>
          <ac:picMkLst>
            <pc:docMk/>
            <pc:sldMk cId="3320946719" sldId="288"/>
            <ac:picMk id="7" creationId="{61AA9FCA-74EA-42D2-BF1A-34B9432D44F8}"/>
          </ac:picMkLst>
        </pc:picChg>
        <pc:picChg chg="del">
          <ac:chgData name="Alves-Foss, Jim (jimaf@uidaho.edu)" userId="0ad79d20-0c0e-4450-b16f-ea034fd808f3" providerId="ADAL" clId="{D6A21C12-D8F9-4549-B93F-DC7947D167E7}" dt="2022-03-21T16:29:33.633" v="300" actId="478"/>
          <ac:picMkLst>
            <pc:docMk/>
            <pc:sldMk cId="3320946719" sldId="288"/>
            <ac:picMk id="5122" creationId="{F6E97084-D10E-49BE-B157-BD88EDAB3916}"/>
          </ac:picMkLst>
        </pc:picChg>
      </pc:sldChg>
      <pc:sldChg chg="modSp add mod">
        <pc:chgData name="Alves-Foss, Jim (jimaf@uidaho.edu)" userId="0ad79d20-0c0e-4450-b16f-ea034fd808f3" providerId="ADAL" clId="{D6A21C12-D8F9-4549-B93F-DC7947D167E7}" dt="2022-03-21T16:30:09.737" v="312" actId="14100"/>
        <pc:sldMkLst>
          <pc:docMk/>
          <pc:sldMk cId="178549541" sldId="289"/>
        </pc:sldMkLst>
        <pc:spChg chg="mod">
          <ac:chgData name="Alves-Foss, Jim (jimaf@uidaho.edu)" userId="0ad79d20-0c0e-4450-b16f-ea034fd808f3" providerId="ADAL" clId="{D6A21C12-D8F9-4549-B93F-DC7947D167E7}" dt="2022-03-21T16:30:09.737" v="312" actId="14100"/>
          <ac:spMkLst>
            <pc:docMk/>
            <pc:sldMk cId="178549541" sldId="289"/>
            <ac:spMk id="3" creationId="{0F549961-CFEB-4066-BC76-BA5F9B5D7187}"/>
          </ac:spMkLst>
        </pc:spChg>
        <pc:picChg chg="mod">
          <ac:chgData name="Alves-Foss, Jim (jimaf@uidaho.edu)" userId="0ad79d20-0c0e-4450-b16f-ea034fd808f3" providerId="ADAL" clId="{D6A21C12-D8F9-4549-B93F-DC7947D167E7}" dt="2022-03-21T16:29:58.265" v="309" actId="14100"/>
          <ac:picMkLst>
            <pc:docMk/>
            <pc:sldMk cId="178549541" sldId="289"/>
            <ac:picMk id="7170" creationId="{08697292-84D3-4FFD-98A5-FFA49F4E174C}"/>
          </ac:picMkLst>
        </pc:picChg>
      </pc:sldChg>
      <pc:sldChg chg="modSp add mod">
        <pc:chgData name="Alves-Foss, Jim (jimaf@uidaho.edu)" userId="0ad79d20-0c0e-4450-b16f-ea034fd808f3" providerId="ADAL" clId="{D6A21C12-D8F9-4549-B93F-DC7947D167E7}" dt="2022-03-21T16:32:24.528" v="353" actId="6549"/>
        <pc:sldMkLst>
          <pc:docMk/>
          <pc:sldMk cId="21019483" sldId="290"/>
        </pc:sldMkLst>
        <pc:spChg chg="mod">
          <ac:chgData name="Alves-Foss, Jim (jimaf@uidaho.edu)" userId="0ad79d20-0c0e-4450-b16f-ea034fd808f3" providerId="ADAL" clId="{D6A21C12-D8F9-4549-B93F-DC7947D167E7}" dt="2022-03-21T16:32:18.388" v="350" actId="20577"/>
          <ac:spMkLst>
            <pc:docMk/>
            <pc:sldMk cId="21019483" sldId="290"/>
            <ac:spMk id="2" creationId="{B7774E18-D18C-4C32-BD3D-ADE072C9D72B}"/>
          </ac:spMkLst>
        </pc:spChg>
        <pc:spChg chg="mod">
          <ac:chgData name="Alves-Foss, Jim (jimaf@uidaho.edu)" userId="0ad79d20-0c0e-4450-b16f-ea034fd808f3" providerId="ADAL" clId="{D6A21C12-D8F9-4549-B93F-DC7947D167E7}" dt="2022-03-21T16:32:24.528" v="353" actId="6549"/>
          <ac:spMkLst>
            <pc:docMk/>
            <pc:sldMk cId="21019483" sldId="290"/>
            <ac:spMk id="3" creationId="{BB2BBB19-0244-4432-8292-D9FD926C7DA5}"/>
          </ac:spMkLst>
        </pc:spChg>
        <pc:picChg chg="mod">
          <ac:chgData name="Alves-Foss, Jim (jimaf@uidaho.edu)" userId="0ad79d20-0c0e-4450-b16f-ea034fd808f3" providerId="ADAL" clId="{D6A21C12-D8F9-4549-B93F-DC7947D167E7}" dt="2022-03-21T16:32:21.603" v="352" actId="1076"/>
          <ac:picMkLst>
            <pc:docMk/>
            <pc:sldMk cId="21019483" sldId="290"/>
            <ac:picMk id="8194" creationId="{06B51CDD-53CD-4D41-9E53-5C1B0D1D1EB2}"/>
          </ac:picMkLst>
        </pc:picChg>
      </pc:sldChg>
      <pc:sldChg chg="modSp add mod ord">
        <pc:chgData name="Alves-Foss, Jim (jimaf@uidaho.edu)" userId="0ad79d20-0c0e-4450-b16f-ea034fd808f3" providerId="ADAL" clId="{D6A21C12-D8F9-4549-B93F-DC7947D167E7}" dt="2022-03-21T16:32:15.908" v="348"/>
        <pc:sldMkLst>
          <pc:docMk/>
          <pc:sldMk cId="82250547" sldId="291"/>
        </pc:sldMkLst>
        <pc:spChg chg="mod">
          <ac:chgData name="Alves-Foss, Jim (jimaf@uidaho.edu)" userId="0ad79d20-0c0e-4450-b16f-ea034fd808f3" providerId="ADAL" clId="{D6A21C12-D8F9-4549-B93F-DC7947D167E7}" dt="2022-03-21T16:32:10.336" v="346" actId="6549"/>
          <ac:spMkLst>
            <pc:docMk/>
            <pc:sldMk cId="82250547" sldId="291"/>
            <ac:spMk id="3" creationId="{BB2BBB19-0244-4432-8292-D9FD926C7DA5}"/>
          </ac:spMkLst>
        </pc:spChg>
        <pc:picChg chg="mod">
          <ac:chgData name="Alves-Foss, Jim (jimaf@uidaho.edu)" userId="0ad79d20-0c0e-4450-b16f-ea034fd808f3" providerId="ADAL" clId="{D6A21C12-D8F9-4549-B93F-DC7947D167E7}" dt="2022-03-21T16:32:03.650" v="343" actId="14100"/>
          <ac:picMkLst>
            <pc:docMk/>
            <pc:sldMk cId="82250547" sldId="291"/>
            <ac:picMk id="8194" creationId="{06B51CDD-53CD-4D41-9E53-5C1B0D1D1EB2}"/>
          </ac:picMkLst>
        </pc:picChg>
      </pc:sldChg>
      <pc:sldChg chg="modSp add mod">
        <pc:chgData name="Alves-Foss, Jim (jimaf@uidaho.edu)" userId="0ad79d20-0c0e-4450-b16f-ea034fd808f3" providerId="ADAL" clId="{D6A21C12-D8F9-4549-B93F-DC7947D167E7}" dt="2022-03-21T16:33:04.485" v="365" actId="6549"/>
        <pc:sldMkLst>
          <pc:docMk/>
          <pc:sldMk cId="1628459060" sldId="292"/>
        </pc:sldMkLst>
        <pc:spChg chg="mod">
          <ac:chgData name="Alves-Foss, Jim (jimaf@uidaho.edu)" userId="0ad79d20-0c0e-4450-b16f-ea034fd808f3" providerId="ADAL" clId="{D6A21C12-D8F9-4549-B93F-DC7947D167E7}" dt="2022-03-21T16:32:53.395" v="362" actId="20577"/>
          <ac:spMkLst>
            <pc:docMk/>
            <pc:sldMk cId="1628459060" sldId="292"/>
            <ac:spMk id="2" creationId="{C2049F36-D7CA-41E0-ADBB-9A3B13501568}"/>
          </ac:spMkLst>
        </pc:spChg>
        <pc:spChg chg="mod">
          <ac:chgData name="Alves-Foss, Jim (jimaf@uidaho.edu)" userId="0ad79d20-0c0e-4450-b16f-ea034fd808f3" providerId="ADAL" clId="{D6A21C12-D8F9-4549-B93F-DC7947D167E7}" dt="2022-03-21T16:33:04.485" v="365" actId="6549"/>
          <ac:spMkLst>
            <pc:docMk/>
            <pc:sldMk cId="1628459060" sldId="292"/>
            <ac:spMk id="3" creationId="{119709A4-00ED-4959-87E5-EE8D84653D0B}"/>
          </ac:spMkLst>
        </pc:spChg>
        <pc:picChg chg="mod">
          <ac:chgData name="Alves-Foss, Jim (jimaf@uidaho.edu)" userId="0ad79d20-0c0e-4450-b16f-ea034fd808f3" providerId="ADAL" clId="{D6A21C12-D8F9-4549-B93F-DC7947D167E7}" dt="2022-03-21T16:32:57.425" v="364" actId="1076"/>
          <ac:picMkLst>
            <pc:docMk/>
            <pc:sldMk cId="1628459060" sldId="292"/>
            <ac:picMk id="9218" creationId="{993B4361-5443-482F-9F3D-F298646B70F4}"/>
          </ac:picMkLst>
        </pc:picChg>
      </pc:sldChg>
      <pc:sldChg chg="addSp modSp add mod">
        <pc:chgData name="Alves-Foss, Jim (jimaf@uidaho.edu)" userId="0ad79d20-0c0e-4450-b16f-ea034fd808f3" providerId="ADAL" clId="{D6A21C12-D8F9-4549-B93F-DC7947D167E7}" dt="2022-03-21T16:34:06.412" v="381"/>
        <pc:sldMkLst>
          <pc:docMk/>
          <pc:sldMk cId="621410362" sldId="293"/>
        </pc:sldMkLst>
        <pc:spChg chg="mod">
          <ac:chgData name="Alves-Foss, Jim (jimaf@uidaho.edu)" userId="0ad79d20-0c0e-4450-b16f-ea034fd808f3" providerId="ADAL" clId="{D6A21C12-D8F9-4549-B93F-DC7947D167E7}" dt="2022-03-21T16:33:45.509" v="375" actId="20577"/>
          <ac:spMkLst>
            <pc:docMk/>
            <pc:sldMk cId="621410362" sldId="293"/>
            <ac:spMk id="2" creationId="{1A648252-1B8D-4BD6-A6B2-8FF5F6BEE22A}"/>
          </ac:spMkLst>
        </pc:spChg>
        <pc:spChg chg="mod">
          <ac:chgData name="Alves-Foss, Jim (jimaf@uidaho.edu)" userId="0ad79d20-0c0e-4450-b16f-ea034fd808f3" providerId="ADAL" clId="{D6A21C12-D8F9-4549-B93F-DC7947D167E7}" dt="2022-03-21T16:33:43.320" v="371" actId="6549"/>
          <ac:spMkLst>
            <pc:docMk/>
            <pc:sldMk cId="621410362" sldId="293"/>
            <ac:spMk id="3" creationId="{2E1E9B42-C691-4AA9-9BA7-94EC5B112CDA}"/>
          </ac:spMkLst>
        </pc:spChg>
        <pc:picChg chg="add mod">
          <ac:chgData name="Alves-Foss, Jim (jimaf@uidaho.edu)" userId="0ad79d20-0c0e-4450-b16f-ea034fd808f3" providerId="ADAL" clId="{D6A21C12-D8F9-4549-B93F-DC7947D167E7}" dt="2022-03-21T16:34:06.412" v="381"/>
          <ac:picMkLst>
            <pc:docMk/>
            <pc:sldMk cId="621410362" sldId="293"/>
            <ac:picMk id="4" creationId="{7FB4D89E-57EE-43BD-9829-758DB53A21AD}"/>
          </ac:picMkLst>
        </pc:picChg>
      </pc:sldChg>
      <pc:sldChg chg="add del">
        <pc:chgData name="Alves-Foss, Jim (jimaf@uidaho.edu)" userId="0ad79d20-0c0e-4450-b16f-ea034fd808f3" providerId="ADAL" clId="{D6A21C12-D8F9-4549-B93F-DC7947D167E7}" dt="2022-03-21T16:34:36.356" v="389" actId="47"/>
        <pc:sldMkLst>
          <pc:docMk/>
          <pc:sldMk cId="4111092254" sldId="294"/>
        </pc:sldMkLst>
      </pc:sldChg>
      <pc:sldChg chg="modSp add mod">
        <pc:chgData name="Alves-Foss, Jim (jimaf@uidaho.edu)" userId="0ad79d20-0c0e-4450-b16f-ea034fd808f3" providerId="ADAL" clId="{D6A21C12-D8F9-4549-B93F-DC7947D167E7}" dt="2022-03-21T16:35:26.237" v="421" actId="6549"/>
        <pc:sldMkLst>
          <pc:docMk/>
          <pc:sldMk cId="4247591896" sldId="295"/>
        </pc:sldMkLst>
        <pc:spChg chg="mod">
          <ac:chgData name="Alves-Foss, Jim (jimaf@uidaho.edu)" userId="0ad79d20-0c0e-4450-b16f-ea034fd808f3" providerId="ADAL" clId="{D6A21C12-D8F9-4549-B93F-DC7947D167E7}" dt="2022-03-21T16:34:44.775" v="392" actId="20577"/>
          <ac:spMkLst>
            <pc:docMk/>
            <pc:sldMk cId="4247591896" sldId="295"/>
            <ac:spMk id="2" creationId="{E3A94A61-0168-41B7-83AA-B79C58C39CD0}"/>
          </ac:spMkLst>
        </pc:spChg>
        <pc:spChg chg="mod">
          <ac:chgData name="Alves-Foss, Jim (jimaf@uidaho.edu)" userId="0ad79d20-0c0e-4450-b16f-ea034fd808f3" providerId="ADAL" clId="{D6A21C12-D8F9-4549-B93F-DC7947D167E7}" dt="2022-03-21T16:35:26.237" v="421" actId="6549"/>
          <ac:spMkLst>
            <pc:docMk/>
            <pc:sldMk cId="4247591896" sldId="295"/>
            <ac:spMk id="3" creationId="{09B17804-F7B6-4611-B132-9DD9636871DE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35:37.405" v="425" actId="6549"/>
        <pc:sldMkLst>
          <pc:docMk/>
          <pc:sldMk cId="1034758617" sldId="296"/>
        </pc:sldMkLst>
        <pc:spChg chg="mod">
          <ac:chgData name="Alves-Foss, Jim (jimaf@uidaho.edu)" userId="0ad79d20-0c0e-4450-b16f-ea034fd808f3" providerId="ADAL" clId="{D6A21C12-D8F9-4549-B93F-DC7947D167E7}" dt="2022-03-21T16:35:34.582" v="424" actId="20577"/>
          <ac:spMkLst>
            <pc:docMk/>
            <pc:sldMk cId="1034758617" sldId="296"/>
            <ac:spMk id="2" creationId="{E3A94A61-0168-41B7-83AA-B79C58C39CD0}"/>
          </ac:spMkLst>
        </pc:spChg>
        <pc:spChg chg="mod">
          <ac:chgData name="Alves-Foss, Jim (jimaf@uidaho.edu)" userId="0ad79d20-0c0e-4450-b16f-ea034fd808f3" providerId="ADAL" clId="{D6A21C12-D8F9-4549-B93F-DC7947D167E7}" dt="2022-03-21T16:35:37.405" v="425" actId="6549"/>
          <ac:spMkLst>
            <pc:docMk/>
            <pc:sldMk cId="1034758617" sldId="296"/>
            <ac:spMk id="3" creationId="{09B17804-F7B6-4611-B132-9DD9636871DE}"/>
          </ac:spMkLst>
        </pc:spChg>
      </pc:sldChg>
      <pc:sldChg chg="modSp add mod">
        <pc:chgData name="Alves-Foss, Jim (jimaf@uidaho.edu)" userId="0ad79d20-0c0e-4450-b16f-ea034fd808f3" providerId="ADAL" clId="{D6A21C12-D8F9-4549-B93F-DC7947D167E7}" dt="2022-03-21T16:36:52.349" v="443" actId="6549"/>
        <pc:sldMkLst>
          <pc:docMk/>
          <pc:sldMk cId="1409671342" sldId="297"/>
        </pc:sldMkLst>
        <pc:spChg chg="mod">
          <ac:chgData name="Alves-Foss, Jim (jimaf@uidaho.edu)" userId="0ad79d20-0c0e-4450-b16f-ea034fd808f3" providerId="ADAL" clId="{D6A21C12-D8F9-4549-B93F-DC7947D167E7}" dt="2022-03-21T16:36:52.349" v="443" actId="6549"/>
          <ac:spMkLst>
            <pc:docMk/>
            <pc:sldMk cId="1409671342" sldId="297"/>
            <ac:spMk id="3" creationId="{09B17804-F7B6-4611-B132-9DD9636871DE}"/>
          </ac:spMkLst>
        </pc:spChg>
      </pc:sldChg>
      <pc:sldChg chg="addSp modSp add mod ord">
        <pc:chgData name="Alves-Foss, Jim (jimaf@uidaho.edu)" userId="0ad79d20-0c0e-4450-b16f-ea034fd808f3" providerId="ADAL" clId="{D6A21C12-D8F9-4549-B93F-DC7947D167E7}" dt="2022-03-21T16:37:03.440" v="445"/>
        <pc:sldMkLst>
          <pc:docMk/>
          <pc:sldMk cId="1511579961" sldId="298"/>
        </pc:sldMkLst>
        <pc:spChg chg="mod">
          <ac:chgData name="Alves-Foss, Jim (jimaf@uidaho.edu)" userId="0ad79d20-0c0e-4450-b16f-ea034fd808f3" providerId="ADAL" clId="{D6A21C12-D8F9-4549-B93F-DC7947D167E7}" dt="2022-03-21T16:36:20.103" v="435" actId="14100"/>
          <ac:spMkLst>
            <pc:docMk/>
            <pc:sldMk cId="1511579961" sldId="298"/>
            <ac:spMk id="3" creationId="{6A24CCF2-2336-4979-AEF9-3389FBD50A16}"/>
          </ac:spMkLst>
        </pc:spChg>
        <pc:spChg chg="add mod">
          <ac:chgData name="Alves-Foss, Jim (jimaf@uidaho.edu)" userId="0ad79d20-0c0e-4450-b16f-ea034fd808f3" providerId="ADAL" clId="{D6A21C12-D8F9-4549-B93F-DC7947D167E7}" dt="2022-03-21T16:36:41.574" v="442" actId="14100"/>
          <ac:spMkLst>
            <pc:docMk/>
            <pc:sldMk cId="1511579961" sldId="298"/>
            <ac:spMk id="5" creationId="{63FDE149-9BC2-4DBD-8BD5-936C836D18FE}"/>
          </ac:spMkLst>
        </pc:spChg>
        <pc:picChg chg="mod">
          <ac:chgData name="Alves-Foss, Jim (jimaf@uidaho.edu)" userId="0ad79d20-0c0e-4450-b16f-ea034fd808f3" providerId="ADAL" clId="{D6A21C12-D8F9-4549-B93F-DC7947D167E7}" dt="2022-03-21T16:36:08.758" v="431" actId="1076"/>
          <ac:picMkLst>
            <pc:docMk/>
            <pc:sldMk cId="1511579961" sldId="298"/>
            <ac:picMk id="12290" creationId="{EA2B1440-B4F1-4F9F-A61D-9F3A37C32486}"/>
          </ac:picMkLst>
        </pc:picChg>
      </pc:sldChg>
      <pc:sldChg chg="modSp add mod">
        <pc:chgData name="Alves-Foss, Jim (jimaf@uidaho.edu)" userId="0ad79d20-0c0e-4450-b16f-ea034fd808f3" providerId="ADAL" clId="{D6A21C12-D8F9-4549-B93F-DC7947D167E7}" dt="2022-03-21T16:38:58.208" v="470" actId="14100"/>
        <pc:sldMkLst>
          <pc:docMk/>
          <pc:sldMk cId="3773927801" sldId="299"/>
        </pc:sldMkLst>
        <pc:spChg chg="mod">
          <ac:chgData name="Alves-Foss, Jim (jimaf@uidaho.edu)" userId="0ad79d20-0c0e-4450-b16f-ea034fd808f3" providerId="ADAL" clId="{D6A21C12-D8F9-4549-B93F-DC7947D167E7}" dt="2022-03-21T16:38:58.208" v="470" actId="14100"/>
          <ac:spMkLst>
            <pc:docMk/>
            <pc:sldMk cId="3773927801" sldId="299"/>
            <ac:spMk id="3" creationId="{4C0B4696-00A9-47C8-B41E-663D37F16612}"/>
          </ac:spMkLst>
        </pc:spChg>
      </pc:sldChg>
      <pc:sldMasterChg chg="delSldLayout">
        <pc:chgData name="Alves-Foss, Jim (jimaf@uidaho.edu)" userId="0ad79d20-0c0e-4450-b16f-ea034fd808f3" providerId="ADAL" clId="{D6A21C12-D8F9-4549-B93F-DC7947D167E7}" dt="2022-03-21T16:19:04.912" v="0" actId="47"/>
        <pc:sldMasterMkLst>
          <pc:docMk/>
          <pc:sldMasterMk cId="1205189188" sldId="2147483654"/>
        </pc:sldMasterMkLst>
        <pc:sldLayoutChg chg="del">
          <pc:chgData name="Alves-Foss, Jim (jimaf@uidaho.edu)" userId="0ad79d20-0c0e-4450-b16f-ea034fd808f3" providerId="ADAL" clId="{D6A21C12-D8F9-4549-B93F-DC7947D167E7}" dt="2022-03-21T16:19:04.912" v="0" actId="47"/>
          <pc:sldLayoutMkLst>
            <pc:docMk/>
            <pc:sldMasterMk cId="1205189188" sldId="2147483654"/>
            <pc:sldLayoutMk cId="1406734101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D4395-F4BB-4776-AD1A-E1F7520CF444}" type="datetimeFigureOut">
              <a:rPr lang="en-US" smtClean="0"/>
              <a:t>5/4/23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993E8-77CB-4CE8-8134-9D98A3510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4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93E8-77CB-4CE8-8134-9D98A3510F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0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48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70" y="141765"/>
            <a:ext cx="78867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D291-EBF4-47B8-BDB1-CD835FFC1B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88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1749" y="626619"/>
            <a:ext cx="214313" cy="3179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914400" y="944563"/>
            <a:ext cx="7646051" cy="32818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57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7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70" y="141765"/>
            <a:ext cx="78867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D291-EBF4-47B8-BDB1-CD835FFC1B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41F47E-63DF-BB34-A09F-0002787242C6}"/>
              </a:ext>
            </a:extLst>
          </p:cNvPr>
          <p:cNvCxnSpPr>
            <a:cxnSpLocks/>
          </p:cNvCxnSpPr>
          <p:nvPr userDrawn="1"/>
        </p:nvCxnSpPr>
        <p:spPr>
          <a:xfrm>
            <a:off x="2620652" y="855846"/>
            <a:ext cx="5813418" cy="0"/>
          </a:xfrm>
          <a:prstGeom prst="line">
            <a:avLst/>
          </a:prstGeom>
          <a:ln w="9525">
            <a:gradFill>
              <a:gsLst>
                <a:gs pos="0">
                  <a:srgbClr val="A27E55"/>
                </a:gs>
                <a:gs pos="89000">
                  <a:schemeClr val="bg1"/>
                </a:gs>
                <a:gs pos="49000">
                  <a:srgbClr val="404140">
                    <a:alpha val="7700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FB6F73-2681-CEA8-B710-5C4E89405C49}"/>
              </a:ext>
            </a:extLst>
          </p:cNvPr>
          <p:cNvCxnSpPr>
            <a:cxnSpLocks/>
          </p:cNvCxnSpPr>
          <p:nvPr userDrawn="1"/>
        </p:nvCxnSpPr>
        <p:spPr>
          <a:xfrm flipV="1">
            <a:off x="8586470" y="1008246"/>
            <a:ext cx="0" cy="2969865"/>
          </a:xfrm>
          <a:prstGeom prst="line">
            <a:avLst/>
          </a:prstGeom>
          <a:ln w="9525">
            <a:gradFill>
              <a:gsLst>
                <a:gs pos="0">
                  <a:srgbClr val="A27E55"/>
                </a:gs>
                <a:gs pos="89000">
                  <a:schemeClr val="bg1"/>
                </a:gs>
                <a:gs pos="49000">
                  <a:srgbClr val="404140">
                    <a:alpha val="7700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B565A5-E2EB-270D-E104-B335218E6E95}"/>
              </a:ext>
            </a:extLst>
          </p:cNvPr>
          <p:cNvSpPr txBox="1"/>
          <p:nvPr userDrawn="1"/>
        </p:nvSpPr>
        <p:spPr>
          <a:xfrm>
            <a:off x="8407360" y="787864"/>
            <a:ext cx="35821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C6E43"/>
                </a:solidFill>
              </a:rPr>
              <a:t>+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857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7DE2-E1A2-4F41-96FE-94AF4425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66" y="347174"/>
            <a:ext cx="7651284" cy="4010907"/>
          </a:xfrm>
        </p:spPr>
        <p:txBody>
          <a:bodyPr anchor="t"/>
          <a:lstStyle>
            <a:lvl1pPr algn="ctr">
              <a:defRPr sz="1200"/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FFADE-E1BC-48C1-83AA-6DDDD39A3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FB267019-40B7-405C-98B7-75F3216AFF7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FC76A-A606-42CF-BCDF-C73975C15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1883" y="1150487"/>
            <a:ext cx="5200650" cy="907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011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E680-E194-C549-A7C3-6A4C9D918498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5557-CA66-A344-87A9-06B9BD05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7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36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3" y="3869273"/>
            <a:ext cx="3742256" cy="18711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4385733"/>
          </a:xfrm>
          <a:prstGeom prst="rect">
            <a:avLst/>
          </a:prstGeom>
          <a:gradFill>
            <a:gsLst>
              <a:gs pos="0">
                <a:srgbClr val="6E6E6E"/>
              </a:gs>
              <a:gs pos="1000">
                <a:srgbClr val="404140">
                  <a:alpha val="87000"/>
                </a:srgbClr>
              </a:gs>
              <a:gs pos="84000">
                <a:srgbClr val="404140"/>
              </a:gs>
              <a:gs pos="62000">
                <a:srgbClr val="404140">
                  <a:lumMod val="87000"/>
                  <a:alpha val="94000"/>
                </a:srgb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79" y="3869273"/>
            <a:ext cx="579961" cy="1112897"/>
          </a:xfrm>
          <a:prstGeom prst="rect">
            <a:avLst/>
          </a:prstGeom>
        </p:spPr>
      </p:pic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605260" y="1711614"/>
            <a:ext cx="5104958" cy="1170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UI_Seal_white.png"/>
          <p:cNvPicPr>
            <a:picLocks noChangeAspect="1"/>
          </p:cNvPicPr>
          <p:nvPr/>
        </p:nvPicPr>
        <p:blipFill rotWithShape="1">
          <a:blip r:embed="rId5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 r="4445" b="5350"/>
          <a:stretch/>
        </p:blipFill>
        <p:spPr>
          <a:xfrm>
            <a:off x="4224632" y="26354"/>
            <a:ext cx="4751301" cy="42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 cap="all">
          <a:solidFill>
            <a:schemeClr val="bg1"/>
          </a:solidFill>
          <a:latin typeface="Rockwell"/>
          <a:ea typeface="+mj-ea"/>
          <a:cs typeface="Rockwell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972000" y="928800"/>
            <a:ext cx="7588450" cy="3319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6" y="4013390"/>
            <a:ext cx="2882086" cy="14410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57C04D-F884-D30B-9B07-22D3CFC54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lum bright="70000" contrast="-70000"/>
          </a:blip>
          <a:srcRect l="-110" t="-2" r="110" b="18673"/>
          <a:stretch/>
        </p:blipFill>
        <p:spPr>
          <a:xfrm>
            <a:off x="0" y="185419"/>
            <a:ext cx="9133921" cy="4958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197675-7F98-B9F5-9FBA-36E322BD2567}"/>
              </a:ext>
            </a:extLst>
          </p:cNvPr>
          <p:cNvSpPr txBox="1"/>
          <p:nvPr userDrawn="1"/>
        </p:nvSpPr>
        <p:spPr>
          <a:xfrm>
            <a:off x="24631" y="0"/>
            <a:ext cx="9220956" cy="5067440"/>
          </a:xfrm>
          <a:prstGeom prst="rect">
            <a:avLst/>
          </a:prstGeom>
          <a:gradFill>
            <a:gsLst>
              <a:gs pos="0">
                <a:schemeClr val="bg1">
                  <a:alpha val="59000"/>
                </a:schemeClr>
              </a:gs>
              <a:gs pos="84000">
                <a:schemeClr val="bg1">
                  <a:alpha val="29000"/>
                </a:schemeClr>
              </a:gs>
              <a:gs pos="62000">
                <a:schemeClr val="bg1">
                  <a:alpha val="6900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itle Placeholder 16"/>
          <p:cNvSpPr>
            <a:spLocks noGrp="1"/>
          </p:cNvSpPr>
          <p:nvPr>
            <p:ph type="title"/>
          </p:nvPr>
        </p:nvSpPr>
        <p:spPr>
          <a:xfrm>
            <a:off x="330851" y="205932"/>
            <a:ext cx="8229600" cy="5715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0079" y="4413879"/>
            <a:ext cx="9144000" cy="7540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851" y="3845184"/>
            <a:ext cx="579961" cy="1112897"/>
          </a:xfrm>
          <a:prstGeom prst="rect">
            <a:avLst/>
          </a:prstGeom>
        </p:spPr>
      </p:pic>
    </p:spTree>
    <p:custDataLst>
      <p:tags r:id="rId9"/>
    </p:custDataLst>
    <p:extLst>
      <p:ext uri="{BB962C8B-B14F-4D97-AF65-F5344CB8AC3E}">
        <p14:creationId xmlns:p14="http://schemas.microsoft.com/office/powerpoint/2010/main" val="120518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5" r:id="rId2"/>
    <p:sldLayoutId id="2147483656" r:id="rId3"/>
    <p:sldLayoutId id="2147483658" r:id="rId4"/>
    <p:sldLayoutId id="2147483659" r:id="rId5"/>
    <p:sldLayoutId id="2147483660" r:id="rId6"/>
    <p:sldLayoutId id="2147483661" r:id="rId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600" b="0" i="0" kern="1200" cap="all">
          <a:solidFill>
            <a:srgbClr val="A27E55"/>
          </a:solidFill>
          <a:latin typeface="Rockwell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lnSpc>
          <a:spcPts val="2160"/>
        </a:lnSpc>
        <a:spcBef>
          <a:spcPts val="0"/>
        </a:spcBef>
        <a:spcAft>
          <a:spcPts val="900"/>
        </a:spcAft>
        <a:buClr>
          <a:srgbClr val="A27E55"/>
        </a:buClr>
        <a:buFont typeface="Wingdings" charset="2"/>
        <a:buNone/>
        <a:defRPr sz="1800" kern="1200">
          <a:solidFill>
            <a:srgbClr val="6E6E6E"/>
          </a:solidFill>
          <a:latin typeface="Helvetica"/>
          <a:ea typeface="+mn-ea"/>
          <a:cs typeface="Helvetica"/>
        </a:defRPr>
      </a:lvl1pPr>
      <a:lvl2pPr marL="377190" indent="-171450" algn="l" defTabSz="342900" rtl="0" eaLnBrk="1" latinLnBrk="0" hangingPunct="1">
        <a:lnSpc>
          <a:spcPts val="1710"/>
        </a:lnSpc>
        <a:spcBef>
          <a:spcPts val="0"/>
        </a:spcBef>
        <a:spcAft>
          <a:spcPts val="900"/>
        </a:spcAft>
        <a:buClr>
          <a:srgbClr val="A27E55"/>
        </a:buClr>
        <a:buFont typeface="Wingdings" charset="2"/>
        <a:buChar char="§"/>
        <a:defRPr sz="1800" kern="1200">
          <a:solidFill>
            <a:srgbClr val="6E6E6E"/>
          </a:solidFill>
          <a:latin typeface="Helvetica"/>
          <a:ea typeface="+mn-ea"/>
          <a:cs typeface="Helvetica"/>
        </a:defRPr>
      </a:lvl2pPr>
      <a:lvl3pPr marL="514350" indent="-123444" algn="l" defTabSz="342900" rtl="0" eaLnBrk="1" latinLnBrk="0" hangingPunct="1">
        <a:lnSpc>
          <a:spcPts val="1560"/>
        </a:lnSpc>
        <a:spcBef>
          <a:spcPts val="0"/>
        </a:spcBef>
        <a:spcAft>
          <a:spcPts val="450"/>
        </a:spcAft>
        <a:buClr>
          <a:srgbClr val="A27E55"/>
        </a:buClr>
        <a:buFont typeface="Wingdings" charset="2"/>
        <a:buChar char="§"/>
        <a:defRPr sz="1800" kern="1200" baseline="0">
          <a:solidFill>
            <a:srgbClr val="6E6E6E"/>
          </a:solidFill>
          <a:latin typeface="Helvetica"/>
          <a:ea typeface="+mn-ea"/>
          <a:cs typeface="Helvetica"/>
        </a:defRPr>
      </a:lvl3pPr>
      <a:lvl4pPr marL="692658" indent="-144018" algn="l" defTabSz="342900" rtl="0" eaLnBrk="1" latinLnBrk="0" hangingPunct="1">
        <a:lnSpc>
          <a:spcPts val="1485"/>
        </a:lnSpc>
        <a:spcBef>
          <a:spcPts val="0"/>
        </a:spcBef>
        <a:spcAft>
          <a:spcPts val="450"/>
        </a:spcAft>
        <a:buClr>
          <a:srgbClr val="A27E55"/>
        </a:buClr>
        <a:buFont typeface="Wingdings" charset="2"/>
        <a:buChar char="§"/>
        <a:defRPr sz="1600" kern="1200" baseline="0">
          <a:solidFill>
            <a:srgbClr val="6E6E6E"/>
          </a:solidFill>
          <a:latin typeface="Helvetica"/>
          <a:ea typeface="+mn-ea"/>
          <a:cs typeface="Helvetica"/>
        </a:defRPr>
      </a:lvl4pPr>
      <a:lvl5pPr marL="898398" indent="-116586" algn="l" defTabSz="342900" rtl="0" eaLnBrk="1" latinLnBrk="0" hangingPunct="1">
        <a:lnSpc>
          <a:spcPts val="1260"/>
        </a:lnSpc>
        <a:spcBef>
          <a:spcPts val="0"/>
        </a:spcBef>
        <a:spcAft>
          <a:spcPts val="0"/>
        </a:spcAft>
        <a:buClr>
          <a:srgbClr val="A27E55"/>
        </a:buClr>
        <a:buFont typeface="Wingdings" charset="2"/>
        <a:buChar char="§"/>
        <a:defRPr sz="1400" kern="1200">
          <a:solidFill>
            <a:srgbClr val="6E6E6E"/>
          </a:solidFill>
          <a:latin typeface="Helvetica"/>
          <a:ea typeface="+mn-ea"/>
          <a:cs typeface="Helvetica"/>
        </a:defRPr>
      </a:lvl5pPr>
      <a:lvl6pPr marL="1714500" indent="0" algn="l" defTabSz="342900" rtl="0" eaLnBrk="1" latinLnBrk="0" hangingPunct="1">
        <a:spcBef>
          <a:spcPct val="20000"/>
        </a:spcBef>
        <a:buFont typeface="Arial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1753" y="1504171"/>
            <a:ext cx="7746261" cy="1239029"/>
          </a:xfrm>
        </p:spPr>
        <p:txBody>
          <a:bodyPr/>
          <a:lstStyle/>
          <a:p>
            <a:r>
              <a:rPr lang="en-US" dirty="0" err="1"/>
              <a:t>Blogbase</a:t>
            </a:r>
            <a:br>
              <a:rPr lang="en-US" dirty="0"/>
            </a:br>
            <a:r>
              <a:rPr lang="en-US" sz="2000" dirty="0">
                <a:solidFill>
                  <a:srgbClr val="B39166"/>
                </a:solidFill>
              </a:rPr>
              <a:t>final Demo report</a:t>
            </a:r>
            <a:br>
              <a:rPr lang="en-US" dirty="0"/>
            </a:br>
            <a:r>
              <a:rPr lang="en-US" sz="1600" dirty="0" err="1"/>
              <a:t>Aayushi</a:t>
            </a:r>
            <a:r>
              <a:rPr lang="en-US" dirty="0"/>
              <a:t> </a:t>
            </a:r>
            <a:r>
              <a:rPr lang="en-US" sz="1600" dirty="0" err="1"/>
              <a:t>gupta</a:t>
            </a:r>
            <a:r>
              <a:rPr lang="en-US" sz="1600" dirty="0"/>
              <a:t>, Iris  Wang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99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1"/>
    </mc:Choice>
    <mc:Fallback xmlns="">
      <p:transition spd="slow" advTm="12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ACC8-5490-40BE-A785-613E8948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CK EDITOR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F4C5F-6058-E592-0BB5-D0634B23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06" y="938695"/>
            <a:ext cx="4217795" cy="2034136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43E48-979A-1561-FC21-FB32A3E5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0" y="938695"/>
            <a:ext cx="4233878" cy="2034136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0284D-91C9-0E51-2EAE-DECDA4D36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18" y="3029683"/>
            <a:ext cx="4233878" cy="2113817"/>
          </a:xfrm>
          <a:prstGeom prst="rect">
            <a:avLst/>
          </a:prstGeom>
          <a:ln>
            <a:solidFill>
              <a:srgbClr val="8C6E43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19E6DD-66D0-6602-F037-D04BDD4F9B70}"/>
              </a:ext>
            </a:extLst>
          </p:cNvPr>
          <p:cNvGrpSpPr/>
          <p:nvPr/>
        </p:nvGrpSpPr>
        <p:grpSpPr>
          <a:xfrm>
            <a:off x="526232" y="3011073"/>
            <a:ext cx="1426866" cy="130628"/>
            <a:chOff x="551775" y="1045351"/>
            <a:chExt cx="1426866" cy="13062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6F80CD-293D-8CEF-35A8-607171DBB35B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E0BA49-A5E8-F663-E9A4-7357977DE02D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1C31C7-F8B8-1363-55DD-2575236A1B09}"/>
              </a:ext>
            </a:extLst>
          </p:cNvPr>
          <p:cNvSpPr txBox="1"/>
          <p:nvPr/>
        </p:nvSpPr>
        <p:spPr>
          <a:xfrm>
            <a:off x="1041383" y="3141701"/>
            <a:ext cx="271670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CK editor can upload pictures from local machine and internet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12F0A-189A-119C-4DAD-D770B8AECBD7}"/>
              </a:ext>
            </a:extLst>
          </p:cNvPr>
          <p:cNvSpPr txBox="1"/>
          <p:nvPr/>
        </p:nvSpPr>
        <p:spPr>
          <a:xfrm>
            <a:off x="1039607" y="3596853"/>
            <a:ext cx="1826982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Modify database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B1B44-D693-4508-2264-B8FEDB07F476}"/>
              </a:ext>
            </a:extLst>
          </p:cNvPr>
          <p:cNvSpPr txBox="1"/>
          <p:nvPr/>
        </p:nvSpPr>
        <p:spPr>
          <a:xfrm>
            <a:off x="1037737" y="3795522"/>
            <a:ext cx="289757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39166"/>
                </a:solidFill>
              </a:rPr>
              <a:t>V.S: UPLOAD LONG PASSAGE AND MAKE IT VIVID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A2B84B-E027-0564-50AE-C5DE9217E8DE}"/>
              </a:ext>
            </a:extLst>
          </p:cNvPr>
          <p:cNvGrpSpPr/>
          <p:nvPr/>
        </p:nvGrpSpPr>
        <p:grpSpPr>
          <a:xfrm rot="10800000">
            <a:off x="2481895" y="4253428"/>
            <a:ext cx="1426866" cy="130628"/>
            <a:chOff x="551775" y="1045351"/>
            <a:chExt cx="1426866" cy="13062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2F367B-E93A-9783-1013-175B8F72E8E5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A30171-8ED4-ACED-4DBC-8794A0A5FDAB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69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ACC8-5490-40BE-A785-613E8948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IMPROVES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E5FB5C-2FE7-642F-C0FA-C8F63981029F}"/>
              </a:ext>
            </a:extLst>
          </p:cNvPr>
          <p:cNvGrpSpPr/>
          <p:nvPr/>
        </p:nvGrpSpPr>
        <p:grpSpPr>
          <a:xfrm>
            <a:off x="656860" y="1126322"/>
            <a:ext cx="1426866" cy="130628"/>
            <a:chOff x="551775" y="1045351"/>
            <a:chExt cx="1426866" cy="13062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4959EF-0CE3-4BC4-336A-429FB8AC4082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222194-E883-48A3-4538-92D4D3D3A0B8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CE1901-42A7-F9B3-2468-38DDA26DF670}"/>
              </a:ext>
            </a:extLst>
          </p:cNvPr>
          <p:cNvSpPr txBox="1"/>
          <p:nvPr/>
        </p:nvSpPr>
        <p:spPr>
          <a:xfrm>
            <a:off x="1477059" y="1314645"/>
            <a:ext cx="476296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1. delete </a:t>
            </a:r>
            <a:r>
              <a:rPr lang="en-US" b="1" dirty="0">
                <a:solidFill>
                  <a:srgbClr val="B39166"/>
                </a:solidFill>
              </a:rPr>
              <a:t>7</a:t>
            </a:r>
            <a:r>
              <a:rPr lang="en-US" dirty="0">
                <a:solidFill>
                  <a:srgbClr val="B39166"/>
                </a:solidFill>
              </a:rPr>
              <a:t> redundant files. These files was in the project folder, but was not used in the projects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E3587-2E6D-D4BD-B111-71EF2B8B0509}"/>
              </a:ext>
            </a:extLst>
          </p:cNvPr>
          <p:cNvSpPr txBox="1"/>
          <p:nvPr/>
        </p:nvSpPr>
        <p:spPr>
          <a:xfrm>
            <a:off x="1517204" y="3076483"/>
            <a:ext cx="27943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5. Fix the upload function.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9EE180-6770-B40D-5EAE-46E64D0E7D08}"/>
              </a:ext>
            </a:extLst>
          </p:cNvPr>
          <p:cNvGrpSpPr/>
          <p:nvPr/>
        </p:nvGrpSpPr>
        <p:grpSpPr>
          <a:xfrm rot="10800000">
            <a:off x="5797851" y="4034033"/>
            <a:ext cx="1426866" cy="130628"/>
            <a:chOff x="551775" y="1045351"/>
            <a:chExt cx="1426866" cy="1306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E20745-817D-5E6F-2C25-FAC629173096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02E156-B994-16E1-A41A-0CB84D4808A3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17B7EC4-3AEE-D9B1-6C9F-38A3146DAFC3}"/>
              </a:ext>
            </a:extLst>
          </p:cNvPr>
          <p:cNvSpPr txBox="1"/>
          <p:nvPr/>
        </p:nvSpPr>
        <p:spPr>
          <a:xfrm>
            <a:off x="1517204" y="1857346"/>
            <a:ext cx="476296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2. delete </a:t>
            </a:r>
            <a:r>
              <a:rPr lang="en-US" b="1" dirty="0">
                <a:solidFill>
                  <a:srgbClr val="B39166"/>
                </a:solidFill>
              </a:rPr>
              <a:t>more than 500 lines </a:t>
            </a:r>
            <a:r>
              <a:rPr lang="en-US" dirty="0">
                <a:solidFill>
                  <a:srgbClr val="B39166"/>
                </a:solidFill>
              </a:rPr>
              <a:t>of redundant codes and blanks codes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AC7793-AB23-4123-99E5-F9CBEEB3B3B6}"/>
              </a:ext>
            </a:extLst>
          </p:cNvPr>
          <p:cNvSpPr txBox="1"/>
          <p:nvPr/>
        </p:nvSpPr>
        <p:spPr>
          <a:xfrm>
            <a:off x="1517204" y="2370715"/>
            <a:ext cx="47629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3. Add comments to the main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4414AA-81E6-1AA2-EEE3-07B50D311F0B}"/>
              </a:ext>
            </a:extLst>
          </p:cNvPr>
          <p:cNvSpPr txBox="1"/>
          <p:nvPr/>
        </p:nvSpPr>
        <p:spPr>
          <a:xfrm>
            <a:off x="1517204" y="2713757"/>
            <a:ext cx="47629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4. Unified the code format and made consistent indentation.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696DF5-B497-B5E3-4E75-C90B67EB20A2}"/>
              </a:ext>
            </a:extLst>
          </p:cNvPr>
          <p:cNvSpPr txBox="1"/>
          <p:nvPr/>
        </p:nvSpPr>
        <p:spPr>
          <a:xfrm>
            <a:off x="1517203" y="3439209"/>
            <a:ext cx="542620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6. Modified database and </a:t>
            </a:r>
            <a:r>
              <a:rPr lang="en-US" b="1" dirty="0">
                <a:solidFill>
                  <a:srgbClr val="B39166"/>
                </a:solidFill>
              </a:rPr>
              <a:t>make the system compatible to MAC.</a:t>
            </a:r>
          </a:p>
        </p:txBody>
      </p:sp>
    </p:spTree>
    <p:extLst>
      <p:ext uri="{BB962C8B-B14F-4D97-AF65-F5344CB8AC3E}">
        <p14:creationId xmlns:p14="http://schemas.microsoft.com/office/powerpoint/2010/main" val="407178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ACC8-5490-40BE-A785-613E8948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9AC1F-E7F1-C4FE-37C8-EFA0DE3EB77B}"/>
              </a:ext>
            </a:extLst>
          </p:cNvPr>
          <p:cNvSpPr txBox="1"/>
          <p:nvPr/>
        </p:nvSpPr>
        <p:spPr>
          <a:xfrm>
            <a:off x="537937" y="1226062"/>
            <a:ext cx="7400235" cy="2468880"/>
          </a:xfrm>
          <a:prstGeom prst="rect">
            <a:avLst/>
          </a:prstGeom>
          <a:ln>
            <a:solidFill>
              <a:srgbClr val="B3916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FAAC2-2F50-81D1-84D6-717C59B69FAE}"/>
              </a:ext>
            </a:extLst>
          </p:cNvPr>
          <p:cNvSpPr txBox="1"/>
          <p:nvPr/>
        </p:nvSpPr>
        <p:spPr>
          <a:xfrm>
            <a:off x="1054476" y="1521796"/>
            <a:ext cx="1491063" cy="167468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8C6E43"/>
                </a:solidFill>
              </a:rPr>
              <a:t>Php</a:t>
            </a:r>
            <a:endParaRPr lang="en-US" dirty="0">
              <a:solidFill>
                <a:srgbClr val="8C6E4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8C6E43"/>
                </a:solidFill>
              </a:rPr>
              <a:t>Html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8C6E43"/>
                </a:solidFill>
              </a:rPr>
              <a:t>Css</a:t>
            </a:r>
            <a:endParaRPr lang="en-US" dirty="0">
              <a:solidFill>
                <a:srgbClr val="8C6E4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8C6E43"/>
                </a:solidFill>
              </a:rPr>
              <a:t>Sql</a:t>
            </a:r>
            <a:endParaRPr lang="en-US" dirty="0">
              <a:solidFill>
                <a:srgbClr val="8C6E4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8C6E43"/>
                </a:solidFill>
              </a:rPr>
              <a:t>javaScript</a:t>
            </a:r>
            <a:endParaRPr lang="en-US" dirty="0">
              <a:solidFill>
                <a:srgbClr val="8C6E4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5DA33-8BAC-B5B7-9AF1-935C5254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46" y="1319910"/>
            <a:ext cx="1778000" cy="8890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BD1EC-8FD5-1E11-C22A-DE65E4CE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889" y="1297768"/>
            <a:ext cx="1023013" cy="978235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D11DA-7FD1-1CCA-B9D6-387FCBEC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762" y="2349834"/>
            <a:ext cx="1282169" cy="1242717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6931E-B525-0FA0-929D-E463625B6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629" y="2119209"/>
            <a:ext cx="1491063" cy="1546581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7F4380-10EC-8D84-33B1-8EC7F65B89E2}"/>
              </a:ext>
            </a:extLst>
          </p:cNvPr>
          <p:cNvGrpSpPr/>
          <p:nvPr/>
        </p:nvGrpSpPr>
        <p:grpSpPr>
          <a:xfrm>
            <a:off x="683753" y="1281071"/>
            <a:ext cx="1426866" cy="130628"/>
            <a:chOff x="551775" y="1045351"/>
            <a:chExt cx="1426866" cy="13062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2D6608-A905-EF44-82A5-082825402D08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379EED-FBA9-EC17-1001-86E12BB54DE2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921D5-6D77-BD40-61AE-DA4649CF7B8C}"/>
              </a:ext>
            </a:extLst>
          </p:cNvPr>
          <p:cNvGrpSpPr/>
          <p:nvPr/>
        </p:nvGrpSpPr>
        <p:grpSpPr>
          <a:xfrm rot="10800000">
            <a:off x="1298917" y="3310879"/>
            <a:ext cx="1426866" cy="130628"/>
            <a:chOff x="551775" y="1045351"/>
            <a:chExt cx="1426866" cy="13062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4A2817-1930-78CF-6E03-D73AF214F5BB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5EBB93-4BF4-CBA7-1F30-D7DBC525D44C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08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E38A-5E04-B200-427C-DDA0CB6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143499"/>
          </a:xfrm>
          <a:solidFill>
            <a:schemeClr val="tx1"/>
          </a:solidFill>
        </p:spPr>
        <p:txBody>
          <a:bodyPr anchor="ctr" anchorCtr="0"/>
          <a:lstStyle/>
          <a:p>
            <a:pPr algn="ctr"/>
            <a:r>
              <a:rPr lang="en-US" sz="2800" dirty="0"/>
              <a:t>We struggled but made it through and made a project with full dedication! </a:t>
            </a:r>
            <a:br>
              <a:rPr lang="en-US" dirty="0"/>
            </a:br>
            <a:r>
              <a:rPr lang="en-US" dirty="0"/>
              <a:t>Thank you for the experience!!</a:t>
            </a:r>
          </a:p>
        </p:txBody>
      </p:sp>
    </p:spTree>
    <p:extLst>
      <p:ext uri="{BB962C8B-B14F-4D97-AF65-F5344CB8AC3E}">
        <p14:creationId xmlns:p14="http://schemas.microsoft.com/office/powerpoint/2010/main" val="425689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2325-CC31-7045-8077-1FB65106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542" y="1480387"/>
            <a:ext cx="5104958" cy="632192"/>
          </a:xfrm>
        </p:spPr>
        <p:txBody>
          <a:bodyPr/>
          <a:lstStyle/>
          <a:p>
            <a:pPr algn="ctr"/>
            <a:r>
              <a:rPr lang="en-US" sz="4800" dirty="0"/>
              <a:t>Thank   </a:t>
            </a:r>
            <a:r>
              <a:rPr lang="en-US" sz="4800" dirty="0">
                <a:solidFill>
                  <a:srgbClr val="8C6E43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69901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A8F4B0-802F-9E89-F7D5-529E11E1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3" y="0"/>
            <a:ext cx="8902923" cy="4368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201A4A-6681-AC28-E50F-66F73EF9A5EF}"/>
              </a:ext>
            </a:extLst>
          </p:cNvPr>
          <p:cNvSpPr txBox="1"/>
          <p:nvPr/>
        </p:nvSpPr>
        <p:spPr>
          <a:xfrm>
            <a:off x="-13716" y="-10289"/>
            <a:ext cx="9146764" cy="4511041"/>
          </a:xfrm>
          <a:prstGeom prst="rect">
            <a:avLst/>
          </a:prstGeom>
          <a:gradFill>
            <a:gsLst>
              <a:gs pos="0">
                <a:schemeClr val="tx1">
                  <a:alpha val="55354"/>
                </a:schemeClr>
              </a:gs>
              <a:gs pos="29000">
                <a:schemeClr val="tx1">
                  <a:alpha val="75164"/>
                </a:schemeClr>
              </a:gs>
              <a:gs pos="61000">
                <a:schemeClr val="tx1">
                  <a:alpha val="76000"/>
                </a:schemeClr>
              </a:gs>
              <a:gs pos="91000">
                <a:schemeClr val="tx1">
                  <a:alpha val="86758"/>
                </a:schemeClr>
              </a:gs>
            </a:gsLst>
            <a:lin ang="1800000" scaled="0"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76DA02-8EED-331D-EC41-862BD5856881}"/>
              </a:ext>
            </a:extLst>
          </p:cNvPr>
          <p:cNvGrpSpPr/>
          <p:nvPr/>
        </p:nvGrpSpPr>
        <p:grpSpPr>
          <a:xfrm>
            <a:off x="185621" y="1307369"/>
            <a:ext cx="2119970" cy="2119970"/>
            <a:chOff x="6193536" y="1171870"/>
            <a:chExt cx="2119970" cy="21199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518D5D-B3F2-6685-43F4-9517635A1341}"/>
                </a:ext>
              </a:extLst>
            </p:cNvPr>
            <p:cNvSpPr/>
            <p:nvPr/>
          </p:nvSpPr>
          <p:spPr>
            <a:xfrm>
              <a:off x="6320415" y="1298749"/>
              <a:ext cx="1868994" cy="1868994"/>
            </a:xfrm>
            <a:prstGeom prst="ellipse">
              <a:avLst/>
            </a:prstGeom>
            <a:solidFill>
              <a:srgbClr val="8C6E43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05E6CC-15A0-A2AF-7C76-211B9656CADA}"/>
                </a:ext>
              </a:extLst>
            </p:cNvPr>
            <p:cNvSpPr/>
            <p:nvPr/>
          </p:nvSpPr>
          <p:spPr>
            <a:xfrm>
              <a:off x="6193536" y="1171870"/>
              <a:ext cx="2119970" cy="2119970"/>
            </a:xfrm>
            <a:prstGeom prst="ellipse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  <a:effectLst>
              <a:outerShdw blurRad="40000" dist="23000" dir="5400000" rotWithShape="0">
                <a:srgbClr val="B39166">
                  <a:alpha val="74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B92DCE-12EC-E589-3BDA-380913467565}"/>
                </a:ext>
              </a:extLst>
            </p:cNvPr>
            <p:cNvSpPr txBox="1"/>
            <p:nvPr/>
          </p:nvSpPr>
          <p:spPr>
            <a:xfrm>
              <a:off x="6328367" y="1981550"/>
              <a:ext cx="1806945" cy="526212"/>
            </a:xfrm>
            <a:prstGeom prst="rect">
              <a:avLst/>
            </a:prstGeom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E114E7-AF25-9BFF-C610-C86F1ECB3B8B}"/>
              </a:ext>
            </a:extLst>
          </p:cNvPr>
          <p:cNvGrpSpPr/>
          <p:nvPr/>
        </p:nvGrpSpPr>
        <p:grpSpPr>
          <a:xfrm>
            <a:off x="2766620" y="1079860"/>
            <a:ext cx="1805380" cy="400110"/>
            <a:chOff x="3358722" y="961865"/>
            <a:chExt cx="1805380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7E5EFF-FE95-2C43-DEA2-B782B9A973C7}"/>
                </a:ext>
              </a:extLst>
            </p:cNvPr>
            <p:cNvSpPr txBox="1"/>
            <p:nvPr/>
          </p:nvSpPr>
          <p:spPr>
            <a:xfrm>
              <a:off x="3652294" y="961865"/>
              <a:ext cx="1511808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</a:rPr>
                <a:t>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E2CD28-66D2-8B5B-8C19-D0D4DE5CD5DC}"/>
                </a:ext>
              </a:extLst>
            </p:cNvPr>
            <p:cNvSpPr/>
            <p:nvPr/>
          </p:nvSpPr>
          <p:spPr>
            <a:xfrm>
              <a:off x="3358722" y="1059116"/>
              <a:ext cx="219456" cy="219456"/>
            </a:xfrm>
            <a:prstGeom prst="rect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42AC18-1AD8-E3B2-035A-FED954A5BEEA}"/>
              </a:ext>
            </a:extLst>
          </p:cNvPr>
          <p:cNvGrpSpPr/>
          <p:nvPr/>
        </p:nvGrpSpPr>
        <p:grpSpPr>
          <a:xfrm>
            <a:off x="3196321" y="1459238"/>
            <a:ext cx="1805380" cy="400110"/>
            <a:chOff x="3358722" y="961865"/>
            <a:chExt cx="1805380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6C38CB-E844-BF6E-134F-6E99F3E13ED2}"/>
                </a:ext>
              </a:extLst>
            </p:cNvPr>
            <p:cNvSpPr txBox="1"/>
            <p:nvPr/>
          </p:nvSpPr>
          <p:spPr>
            <a:xfrm>
              <a:off x="3652294" y="961865"/>
              <a:ext cx="1511808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</a:rPr>
                <a:t>CATEGORY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D3B808-0D43-6703-12C1-363F4249F10F}"/>
                </a:ext>
              </a:extLst>
            </p:cNvPr>
            <p:cNvSpPr/>
            <p:nvPr/>
          </p:nvSpPr>
          <p:spPr>
            <a:xfrm>
              <a:off x="3358722" y="1059116"/>
              <a:ext cx="219456" cy="219456"/>
            </a:xfrm>
            <a:prstGeom prst="rect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2996EB-514C-A627-3C2F-314AA2BB4177}"/>
              </a:ext>
            </a:extLst>
          </p:cNvPr>
          <p:cNvGrpSpPr/>
          <p:nvPr/>
        </p:nvGrpSpPr>
        <p:grpSpPr>
          <a:xfrm>
            <a:off x="3405870" y="1925473"/>
            <a:ext cx="1805380" cy="400110"/>
            <a:chOff x="3358722" y="961865"/>
            <a:chExt cx="1805380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D519FF-45C0-6704-96CB-D4B7C1C50EF3}"/>
                </a:ext>
              </a:extLst>
            </p:cNvPr>
            <p:cNvSpPr txBox="1"/>
            <p:nvPr/>
          </p:nvSpPr>
          <p:spPr>
            <a:xfrm>
              <a:off x="3652294" y="961865"/>
              <a:ext cx="1511808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</a:rPr>
                <a:t>COMMENTS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7DDFB-8538-B191-222F-C928D3F57D7C}"/>
                </a:ext>
              </a:extLst>
            </p:cNvPr>
            <p:cNvSpPr/>
            <p:nvPr/>
          </p:nvSpPr>
          <p:spPr>
            <a:xfrm>
              <a:off x="3358722" y="1059116"/>
              <a:ext cx="219456" cy="219456"/>
            </a:xfrm>
            <a:prstGeom prst="rect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710CED-F41D-F4B5-8D59-C7AB681C0142}"/>
              </a:ext>
            </a:extLst>
          </p:cNvPr>
          <p:cNvGrpSpPr/>
          <p:nvPr/>
        </p:nvGrpSpPr>
        <p:grpSpPr>
          <a:xfrm>
            <a:off x="3196321" y="2862604"/>
            <a:ext cx="2390532" cy="400110"/>
            <a:chOff x="3358722" y="961865"/>
            <a:chExt cx="2390532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040E64-0090-D8A5-FBBB-FE97B85739B0}"/>
                </a:ext>
              </a:extLst>
            </p:cNvPr>
            <p:cNvSpPr txBox="1"/>
            <p:nvPr/>
          </p:nvSpPr>
          <p:spPr>
            <a:xfrm>
              <a:off x="3652294" y="961865"/>
              <a:ext cx="2096960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</a:rPr>
                <a:t>FLOAT WINDOW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F455B0-4C78-5D7E-9764-09B421F01AB2}"/>
                </a:ext>
              </a:extLst>
            </p:cNvPr>
            <p:cNvSpPr/>
            <p:nvPr/>
          </p:nvSpPr>
          <p:spPr>
            <a:xfrm>
              <a:off x="3358722" y="1059116"/>
              <a:ext cx="219456" cy="219456"/>
            </a:xfrm>
            <a:prstGeom prst="rect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07D9AC-4596-C61D-099F-9EF76F1C39E2}"/>
              </a:ext>
            </a:extLst>
          </p:cNvPr>
          <p:cNvGrpSpPr/>
          <p:nvPr/>
        </p:nvGrpSpPr>
        <p:grpSpPr>
          <a:xfrm>
            <a:off x="2754286" y="3351209"/>
            <a:ext cx="3009830" cy="400110"/>
            <a:chOff x="3358722" y="961865"/>
            <a:chExt cx="3009830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C6F35B-10A8-FE0F-9995-27CD129D6D04}"/>
                </a:ext>
              </a:extLst>
            </p:cNvPr>
            <p:cNvSpPr txBox="1"/>
            <p:nvPr/>
          </p:nvSpPr>
          <p:spPr>
            <a:xfrm>
              <a:off x="3652294" y="961865"/>
              <a:ext cx="2716258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</a:rPr>
                <a:t>MODIFTY CK EDITOR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935BE5-AC23-E8BB-9DD2-FD095323589D}"/>
                </a:ext>
              </a:extLst>
            </p:cNvPr>
            <p:cNvSpPr/>
            <p:nvPr/>
          </p:nvSpPr>
          <p:spPr>
            <a:xfrm>
              <a:off x="3358722" y="1059116"/>
              <a:ext cx="219456" cy="219456"/>
            </a:xfrm>
            <a:prstGeom prst="rect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886299-02C9-2871-18EE-2BC4DA3D6244}"/>
              </a:ext>
            </a:extLst>
          </p:cNvPr>
          <p:cNvGrpSpPr/>
          <p:nvPr/>
        </p:nvGrpSpPr>
        <p:grpSpPr>
          <a:xfrm>
            <a:off x="2348611" y="3778663"/>
            <a:ext cx="3022770" cy="400110"/>
            <a:chOff x="3358722" y="1028891"/>
            <a:chExt cx="3022770" cy="4001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456439-73D3-0681-6867-0D7550E10161}"/>
                </a:ext>
              </a:extLst>
            </p:cNvPr>
            <p:cNvSpPr txBox="1"/>
            <p:nvPr/>
          </p:nvSpPr>
          <p:spPr>
            <a:xfrm>
              <a:off x="3665234" y="1028891"/>
              <a:ext cx="2716258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</a:rPr>
                <a:t>OTHER IMPROVES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24E879-CA58-217F-B0C3-55777366193D}"/>
                </a:ext>
              </a:extLst>
            </p:cNvPr>
            <p:cNvSpPr/>
            <p:nvPr/>
          </p:nvSpPr>
          <p:spPr>
            <a:xfrm>
              <a:off x="3358722" y="1059116"/>
              <a:ext cx="219456" cy="219456"/>
            </a:xfrm>
            <a:prstGeom prst="rect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3296A7-2E39-D566-770A-1F7A6BDEC32E}"/>
              </a:ext>
            </a:extLst>
          </p:cNvPr>
          <p:cNvGrpSpPr/>
          <p:nvPr/>
        </p:nvGrpSpPr>
        <p:grpSpPr>
          <a:xfrm>
            <a:off x="3418179" y="2379158"/>
            <a:ext cx="2206622" cy="400110"/>
            <a:chOff x="3358722" y="961865"/>
            <a:chExt cx="220662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0BC4B7-136A-87EC-1C26-0D4CB12F88C2}"/>
                </a:ext>
              </a:extLst>
            </p:cNvPr>
            <p:cNvSpPr txBox="1"/>
            <p:nvPr/>
          </p:nvSpPr>
          <p:spPr>
            <a:xfrm>
              <a:off x="3652294" y="961865"/>
              <a:ext cx="1913050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</a:rPr>
                <a:t>FUZZY SEARCH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2F0A86-BC10-1CD2-2B75-64C786542020}"/>
                </a:ext>
              </a:extLst>
            </p:cNvPr>
            <p:cNvSpPr/>
            <p:nvPr/>
          </p:nvSpPr>
          <p:spPr>
            <a:xfrm>
              <a:off x="3358722" y="1059116"/>
              <a:ext cx="219456" cy="219456"/>
            </a:xfrm>
            <a:prstGeom prst="rect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8FB178-E085-DEF9-46E9-0282CB71E833}"/>
              </a:ext>
            </a:extLst>
          </p:cNvPr>
          <p:cNvGrpSpPr/>
          <p:nvPr/>
        </p:nvGrpSpPr>
        <p:grpSpPr>
          <a:xfrm>
            <a:off x="2348611" y="655362"/>
            <a:ext cx="4052188" cy="400110"/>
            <a:chOff x="3358722" y="961865"/>
            <a:chExt cx="4052188" cy="4001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16BFE9-BC22-2186-21B9-2BFFD2C44193}"/>
                </a:ext>
              </a:extLst>
            </p:cNvPr>
            <p:cNvSpPr txBox="1"/>
            <p:nvPr/>
          </p:nvSpPr>
          <p:spPr>
            <a:xfrm>
              <a:off x="3652293" y="961865"/>
              <a:ext cx="3758617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</a:rPr>
                <a:t>REGISTER WITH ROLE SELECTION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B4A729-666D-86B3-0879-D05F8EF319F6}"/>
                </a:ext>
              </a:extLst>
            </p:cNvPr>
            <p:cNvSpPr/>
            <p:nvPr/>
          </p:nvSpPr>
          <p:spPr>
            <a:xfrm>
              <a:off x="3358722" y="1059116"/>
              <a:ext cx="219456" cy="219456"/>
            </a:xfrm>
            <a:prstGeom prst="rect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2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C0E0DF-657A-AA89-31F3-BAC3B57D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143499"/>
          </a:xfrm>
          <a:solidFill>
            <a:schemeClr val="tx1"/>
          </a:solidFill>
        </p:spPr>
        <p:txBody>
          <a:bodyPr anchor="ctr" anchorCtr="0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722C7C-A29C-9BE6-FB0E-469191689AB7}"/>
              </a:ext>
            </a:extLst>
          </p:cNvPr>
          <p:cNvSpPr txBox="1">
            <a:spLocks/>
          </p:cNvSpPr>
          <p:nvPr/>
        </p:nvSpPr>
        <p:spPr>
          <a:xfrm>
            <a:off x="392652" y="230336"/>
            <a:ext cx="1607600" cy="3122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b="0" i="0" kern="1200" cap="all">
                <a:solidFill>
                  <a:srgbClr val="A27E55"/>
                </a:solidFill>
                <a:latin typeface="Rockwell"/>
                <a:ea typeface="+mj-ea"/>
                <a:cs typeface="+mj-cs"/>
              </a:defRPr>
            </a:lvl1pPr>
          </a:lstStyle>
          <a:p>
            <a:r>
              <a:rPr lang="en-US" sz="2000"/>
              <a:t>workflow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2C613-F5F3-71D9-4F14-71575D73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90" y="0"/>
            <a:ext cx="60039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8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D00C-B2C9-609E-14FB-30392856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53" y="170046"/>
            <a:ext cx="7886700" cy="685800"/>
          </a:xfrm>
        </p:spPr>
        <p:txBody>
          <a:bodyPr/>
          <a:lstStyle/>
          <a:p>
            <a:r>
              <a:rPr lang="en-US" dirty="0"/>
              <a:t>REGISTER WITH ROLE SELECTION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BF590A-68BF-CD30-27C6-5302EC8F5921}"/>
              </a:ext>
            </a:extLst>
          </p:cNvPr>
          <p:cNvCxnSpPr>
            <a:cxnSpLocks/>
          </p:cNvCxnSpPr>
          <p:nvPr/>
        </p:nvCxnSpPr>
        <p:spPr>
          <a:xfrm>
            <a:off x="2620652" y="855846"/>
            <a:ext cx="5813418" cy="0"/>
          </a:xfrm>
          <a:prstGeom prst="line">
            <a:avLst/>
          </a:prstGeom>
          <a:ln w="9525">
            <a:gradFill>
              <a:gsLst>
                <a:gs pos="0">
                  <a:srgbClr val="A27E55"/>
                </a:gs>
                <a:gs pos="89000">
                  <a:schemeClr val="bg1"/>
                </a:gs>
                <a:gs pos="49000">
                  <a:srgbClr val="404140">
                    <a:alpha val="7700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8BB9C4-228E-118D-2A9E-7B8C824DDDB1}"/>
              </a:ext>
            </a:extLst>
          </p:cNvPr>
          <p:cNvGrpSpPr/>
          <p:nvPr/>
        </p:nvGrpSpPr>
        <p:grpSpPr>
          <a:xfrm>
            <a:off x="395976" y="1095494"/>
            <a:ext cx="1426866" cy="130628"/>
            <a:chOff x="629610" y="1045351"/>
            <a:chExt cx="1426866" cy="1306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700B5E-0054-7E07-F87C-D6C2DB9B1653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03366-8B95-3859-DBF2-3DA57663F97E}"/>
                </a:ext>
              </a:extLst>
            </p:cNvPr>
            <p:cNvCxnSpPr>
              <a:cxnSpLocks/>
            </p:cNvCxnSpPr>
            <p:nvPr/>
          </p:nvCxnSpPr>
          <p:spPr>
            <a:xfrm>
              <a:off x="629610" y="111066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65C005B-9A3D-54F9-9FF8-7B917714DC7A}"/>
              </a:ext>
            </a:extLst>
          </p:cNvPr>
          <p:cNvSpPr txBox="1"/>
          <p:nvPr/>
        </p:nvSpPr>
        <p:spPr>
          <a:xfrm>
            <a:off x="231602" y="1362688"/>
            <a:ext cx="1559327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Add logic to control role selection in registration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961642-688F-574D-8FF7-77942B9C850C}"/>
              </a:ext>
            </a:extLst>
          </p:cNvPr>
          <p:cNvSpPr txBox="1"/>
          <p:nvPr/>
        </p:nvSpPr>
        <p:spPr>
          <a:xfrm>
            <a:off x="276101" y="2616891"/>
            <a:ext cx="1286903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39166"/>
                </a:solidFill>
              </a:rPr>
              <a:t>Realize visiting authentication based on roles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F2C828-5E0D-B297-0339-98731DADBAEC}"/>
              </a:ext>
            </a:extLst>
          </p:cNvPr>
          <p:cNvGrpSpPr/>
          <p:nvPr/>
        </p:nvGrpSpPr>
        <p:grpSpPr>
          <a:xfrm rot="10800000">
            <a:off x="297832" y="3470915"/>
            <a:ext cx="1426866" cy="130628"/>
            <a:chOff x="551775" y="1045351"/>
            <a:chExt cx="1426866" cy="13062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B782C6F-B99D-E77F-4B52-B4721B44D16C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3BD6D0D-4840-8B2B-E01B-2E2D7F1C29F4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E2CEE5-60D0-20DB-B86C-5C52A1B9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367" y="988087"/>
            <a:ext cx="3427688" cy="1512592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D963F-37F4-F549-7F4E-E72B5572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67" y="2714622"/>
            <a:ext cx="3467754" cy="1512586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A9DD1B-05A4-7690-8D02-941D7A6F5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09" y="2714622"/>
            <a:ext cx="3420537" cy="1512586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9639D-5C8C-7653-17F4-6B4FD0F60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6" y="988946"/>
            <a:ext cx="3423081" cy="1512584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A8F4C-A910-C7F1-DC2A-C3C54DF1F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482" y="1792038"/>
            <a:ext cx="2512088" cy="2182399"/>
          </a:xfrm>
          <a:prstGeom prst="rect">
            <a:avLst/>
          </a:prstGeom>
          <a:ln>
            <a:solidFill>
              <a:srgbClr val="8C6E43"/>
            </a:solidFill>
          </a:ln>
        </p:spPr>
      </p:pic>
    </p:spTree>
    <p:extLst>
      <p:ext uri="{BB962C8B-B14F-4D97-AF65-F5344CB8AC3E}">
        <p14:creationId xmlns:p14="http://schemas.microsoft.com/office/powerpoint/2010/main" val="193651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D00C-B2C9-609E-14FB-30392856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53" y="170046"/>
            <a:ext cx="7886700" cy="685800"/>
          </a:xfrm>
        </p:spPr>
        <p:txBody>
          <a:bodyPr/>
          <a:lstStyle/>
          <a:p>
            <a:r>
              <a:rPr lang="en-US" dirty="0"/>
              <a:t>layout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BF590A-68BF-CD30-27C6-5302EC8F5921}"/>
              </a:ext>
            </a:extLst>
          </p:cNvPr>
          <p:cNvCxnSpPr>
            <a:cxnSpLocks/>
          </p:cNvCxnSpPr>
          <p:nvPr/>
        </p:nvCxnSpPr>
        <p:spPr>
          <a:xfrm>
            <a:off x="2620652" y="855846"/>
            <a:ext cx="5813418" cy="0"/>
          </a:xfrm>
          <a:prstGeom prst="line">
            <a:avLst/>
          </a:prstGeom>
          <a:ln w="9525">
            <a:gradFill>
              <a:gsLst>
                <a:gs pos="0">
                  <a:srgbClr val="A27E55"/>
                </a:gs>
                <a:gs pos="89000">
                  <a:schemeClr val="bg1"/>
                </a:gs>
                <a:gs pos="49000">
                  <a:srgbClr val="404140">
                    <a:alpha val="7700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01465B7-97FF-7676-74F5-4B32E8A6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31" y="914960"/>
            <a:ext cx="3143361" cy="1531742"/>
          </a:xfrm>
          <a:prstGeom prst="rect">
            <a:avLst/>
          </a:prstGeom>
          <a:ln>
            <a:solidFill>
              <a:srgbClr val="8C6E43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8BB9C4-228E-118D-2A9E-7B8C824DDDB1}"/>
              </a:ext>
            </a:extLst>
          </p:cNvPr>
          <p:cNvGrpSpPr/>
          <p:nvPr/>
        </p:nvGrpSpPr>
        <p:grpSpPr>
          <a:xfrm>
            <a:off x="575487" y="1065764"/>
            <a:ext cx="1426866" cy="130628"/>
            <a:chOff x="551775" y="1045351"/>
            <a:chExt cx="1426866" cy="1306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700B5E-0054-7E07-F87C-D6C2DB9B1653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03366-8B95-3859-DBF2-3DA57663F97E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65C005B-9A3D-54F9-9FF8-7B917714DC7A}"/>
              </a:ext>
            </a:extLst>
          </p:cNvPr>
          <p:cNvSpPr txBox="1"/>
          <p:nvPr/>
        </p:nvSpPr>
        <p:spPr>
          <a:xfrm>
            <a:off x="506515" y="1387887"/>
            <a:ext cx="155932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Modified 28 pages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B2D6F5-F277-2502-D10E-A4B199B30FCF}"/>
              </a:ext>
            </a:extLst>
          </p:cNvPr>
          <p:cNvSpPr txBox="1"/>
          <p:nvPr/>
        </p:nvSpPr>
        <p:spPr>
          <a:xfrm>
            <a:off x="506514" y="1877390"/>
            <a:ext cx="1559327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Modified more than 3000 lines of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961642-688F-574D-8FF7-77942B9C850C}"/>
              </a:ext>
            </a:extLst>
          </p:cNvPr>
          <p:cNvSpPr txBox="1"/>
          <p:nvPr/>
        </p:nvSpPr>
        <p:spPr>
          <a:xfrm>
            <a:off x="514307" y="2752620"/>
            <a:ext cx="1559327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39166"/>
                </a:solidFill>
              </a:rPr>
              <a:t>V.S: MORE ATTRACITVE </a:t>
            </a:r>
          </a:p>
          <a:p>
            <a:r>
              <a:rPr lang="en-US" b="1" dirty="0">
                <a:solidFill>
                  <a:srgbClr val="B39166"/>
                </a:solidFill>
              </a:rPr>
              <a:t>THAN BLOGS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C115A5-A5B9-DF08-5EEB-A954A669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331" y="2505815"/>
            <a:ext cx="3143361" cy="1569363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5ADFD8-F42E-DEE4-D81B-A5E691EF1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853" y="916098"/>
            <a:ext cx="3186553" cy="1530604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011F45-8558-D26C-1229-9A98E2C11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852" y="2505815"/>
            <a:ext cx="3186797" cy="1600449"/>
          </a:xfrm>
          <a:prstGeom prst="rect">
            <a:avLst/>
          </a:prstGeom>
          <a:ln>
            <a:solidFill>
              <a:srgbClr val="8C6E43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F2C828-5E0D-B297-0339-98731DADBAEC}"/>
              </a:ext>
            </a:extLst>
          </p:cNvPr>
          <p:cNvGrpSpPr/>
          <p:nvPr/>
        </p:nvGrpSpPr>
        <p:grpSpPr>
          <a:xfrm rot="10800000">
            <a:off x="591071" y="3511788"/>
            <a:ext cx="1426866" cy="130628"/>
            <a:chOff x="551775" y="1045351"/>
            <a:chExt cx="1426866" cy="13062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B782C6F-B99D-E77F-4B52-B4721B44D16C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3BD6D0D-4840-8B2B-E01B-2E2D7F1C29F4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98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D00C-B2C9-609E-14FB-30392856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53" y="170046"/>
            <a:ext cx="7886700" cy="685800"/>
          </a:xfrm>
        </p:spPr>
        <p:txBody>
          <a:bodyPr/>
          <a:lstStyle/>
          <a:p>
            <a:r>
              <a:rPr lang="en-US" dirty="0"/>
              <a:t>CATEGORY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BF590A-68BF-CD30-27C6-5302EC8F5921}"/>
              </a:ext>
            </a:extLst>
          </p:cNvPr>
          <p:cNvCxnSpPr>
            <a:cxnSpLocks/>
          </p:cNvCxnSpPr>
          <p:nvPr/>
        </p:nvCxnSpPr>
        <p:spPr>
          <a:xfrm>
            <a:off x="2620652" y="855846"/>
            <a:ext cx="5813418" cy="0"/>
          </a:xfrm>
          <a:prstGeom prst="line">
            <a:avLst/>
          </a:prstGeom>
          <a:ln w="9525">
            <a:gradFill>
              <a:gsLst>
                <a:gs pos="0">
                  <a:srgbClr val="A27E55"/>
                </a:gs>
                <a:gs pos="89000">
                  <a:schemeClr val="bg1"/>
                </a:gs>
                <a:gs pos="49000">
                  <a:srgbClr val="404140">
                    <a:alpha val="7700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01465B7-97FF-7676-74F5-4B32E8A6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26" y="931120"/>
            <a:ext cx="3481258" cy="1696397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F2925D-B20F-58FA-CF91-9CCA72A2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917" y="919178"/>
            <a:ext cx="3608836" cy="1696393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20899-E3F5-07B8-82F9-F7B7EAE55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26" y="2702790"/>
            <a:ext cx="3481258" cy="1761290"/>
          </a:xfrm>
          <a:prstGeom prst="rect">
            <a:avLst/>
          </a:prstGeom>
          <a:ln>
            <a:solidFill>
              <a:srgbClr val="8C6E43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A239C8-D4BD-EC43-779E-19BFB92D7CA3}"/>
              </a:ext>
            </a:extLst>
          </p:cNvPr>
          <p:cNvGrpSpPr/>
          <p:nvPr/>
        </p:nvGrpSpPr>
        <p:grpSpPr>
          <a:xfrm>
            <a:off x="4869799" y="2712838"/>
            <a:ext cx="1426866" cy="130628"/>
            <a:chOff x="551775" y="1045351"/>
            <a:chExt cx="1426866" cy="1306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4BC32D-2164-F273-CFFC-B84B996A3208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F30BA0-67D2-E624-ACC0-D9DBCB84DAC1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238998-363A-EB16-D5D0-A28A527E61E1}"/>
              </a:ext>
            </a:extLst>
          </p:cNvPr>
          <p:cNvSpPr txBox="1"/>
          <p:nvPr/>
        </p:nvSpPr>
        <p:spPr>
          <a:xfrm>
            <a:off x="5502848" y="2850301"/>
            <a:ext cx="155932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Add six categories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1C7D5-3C4C-D4BD-7B2A-38062E78D44D}"/>
              </a:ext>
            </a:extLst>
          </p:cNvPr>
          <p:cNvSpPr txBox="1"/>
          <p:nvPr/>
        </p:nvSpPr>
        <p:spPr>
          <a:xfrm>
            <a:off x="5502847" y="3164148"/>
            <a:ext cx="223465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Add six pages and more than 1200  lines of codes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58FE7-81BA-8BFF-ED99-FDA04504470D}"/>
              </a:ext>
            </a:extLst>
          </p:cNvPr>
          <p:cNvSpPr txBox="1"/>
          <p:nvPr/>
        </p:nvSpPr>
        <p:spPr>
          <a:xfrm>
            <a:off x="5502848" y="3713897"/>
            <a:ext cx="181966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39166"/>
                </a:solidFill>
              </a:rPr>
              <a:t>V.S: EASILIER TO FIND WHAT YOU LIKE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E24C75-28CC-0F69-05FB-DDC28342049A}"/>
              </a:ext>
            </a:extLst>
          </p:cNvPr>
          <p:cNvGrpSpPr/>
          <p:nvPr/>
        </p:nvGrpSpPr>
        <p:grpSpPr>
          <a:xfrm rot="10800000">
            <a:off x="6472335" y="4237238"/>
            <a:ext cx="1426866" cy="130628"/>
            <a:chOff x="551775" y="1045351"/>
            <a:chExt cx="1426866" cy="13062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5E50F9F-51C0-00C4-F7FF-DBB6C9116521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A0203A-B6E2-6F42-ECBF-6EFA81393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63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D00C-B2C9-609E-14FB-30392856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53" y="170046"/>
            <a:ext cx="7886700" cy="685800"/>
          </a:xfrm>
        </p:spPr>
        <p:txBody>
          <a:bodyPr/>
          <a:lstStyle/>
          <a:p>
            <a:r>
              <a:rPr lang="en-US" dirty="0"/>
              <a:t>comments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BF590A-68BF-CD30-27C6-5302EC8F5921}"/>
              </a:ext>
            </a:extLst>
          </p:cNvPr>
          <p:cNvCxnSpPr>
            <a:cxnSpLocks/>
          </p:cNvCxnSpPr>
          <p:nvPr/>
        </p:nvCxnSpPr>
        <p:spPr>
          <a:xfrm>
            <a:off x="2620652" y="855846"/>
            <a:ext cx="5813418" cy="0"/>
          </a:xfrm>
          <a:prstGeom prst="line">
            <a:avLst/>
          </a:prstGeom>
          <a:ln w="9525">
            <a:gradFill>
              <a:gsLst>
                <a:gs pos="0">
                  <a:srgbClr val="A27E55"/>
                </a:gs>
                <a:gs pos="89000">
                  <a:schemeClr val="bg1"/>
                </a:gs>
                <a:gs pos="49000">
                  <a:srgbClr val="404140">
                    <a:alpha val="7700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047FF4-9B6E-78BB-D557-28BF3A3F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22" y="1029670"/>
            <a:ext cx="3488631" cy="1962355"/>
          </a:xfrm>
          <a:prstGeom prst="rect">
            <a:avLst/>
          </a:prstGeom>
          <a:ln>
            <a:solidFill>
              <a:srgbClr val="B39166"/>
            </a:solidFill>
          </a:ln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79ACA7-6290-D69D-220E-2F701AA3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03" y="1029670"/>
            <a:ext cx="3488632" cy="1962355"/>
          </a:xfrm>
          <a:prstGeom prst="rect">
            <a:avLst/>
          </a:prstGeom>
          <a:ln>
            <a:solidFill>
              <a:srgbClr val="B39166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08B739-04B8-0A05-5ADC-22255EC3DC5B}"/>
              </a:ext>
            </a:extLst>
          </p:cNvPr>
          <p:cNvGrpSpPr/>
          <p:nvPr/>
        </p:nvGrpSpPr>
        <p:grpSpPr>
          <a:xfrm>
            <a:off x="763722" y="3176296"/>
            <a:ext cx="1426866" cy="130628"/>
            <a:chOff x="551775" y="1045351"/>
            <a:chExt cx="1426866" cy="13062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8C9B029-66FC-FAB9-55B5-D760EF4C2DD3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5A403F-C025-6AFE-BD31-72669BE8C6D5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511D1C-58F4-483E-2B3A-48F6EED38799}"/>
              </a:ext>
            </a:extLst>
          </p:cNvPr>
          <p:cNvSpPr txBox="1"/>
          <p:nvPr/>
        </p:nvSpPr>
        <p:spPr>
          <a:xfrm>
            <a:off x="1346039" y="3266491"/>
            <a:ext cx="50311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Add  lines of codes and modified  120  lines of 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89C4C-4FEF-A113-B55E-871BA1D0CA6F}"/>
              </a:ext>
            </a:extLst>
          </p:cNvPr>
          <p:cNvSpPr txBox="1"/>
          <p:nvPr/>
        </p:nvSpPr>
        <p:spPr>
          <a:xfrm>
            <a:off x="2703654" y="3712824"/>
            <a:ext cx="263458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Can reply the comments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9B3484-912C-A981-3BC8-CA4DA7BF0E33}"/>
              </a:ext>
            </a:extLst>
          </p:cNvPr>
          <p:cNvGrpSpPr/>
          <p:nvPr/>
        </p:nvGrpSpPr>
        <p:grpSpPr>
          <a:xfrm rot="10800000">
            <a:off x="5527361" y="4236247"/>
            <a:ext cx="1426866" cy="130628"/>
            <a:chOff x="551775" y="1045351"/>
            <a:chExt cx="1426866" cy="1306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5E89A7-241F-DBDF-C0E5-84786B53F70D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637649-2426-6C91-456A-B45A11C048C9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D71372-2CE6-3DCF-2B2E-0A697E14DE5B}"/>
              </a:ext>
            </a:extLst>
          </p:cNvPr>
          <p:cNvSpPr txBox="1"/>
          <p:nvPr/>
        </p:nvSpPr>
        <p:spPr>
          <a:xfrm>
            <a:off x="1908253" y="3495248"/>
            <a:ext cx="50311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Improve the style of comments</a:t>
            </a:r>
          </a:p>
        </p:txBody>
      </p:sp>
    </p:spTree>
    <p:extLst>
      <p:ext uri="{BB962C8B-B14F-4D97-AF65-F5344CB8AC3E}">
        <p14:creationId xmlns:p14="http://schemas.microsoft.com/office/powerpoint/2010/main" val="95802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D00C-B2C9-609E-14FB-30392856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53" y="170046"/>
            <a:ext cx="7886700" cy="685800"/>
          </a:xfrm>
        </p:spPr>
        <p:txBody>
          <a:bodyPr/>
          <a:lstStyle/>
          <a:p>
            <a:r>
              <a:rPr lang="en-US" dirty="0"/>
              <a:t>Fuzzy search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BF590A-68BF-CD30-27C6-5302EC8F5921}"/>
              </a:ext>
            </a:extLst>
          </p:cNvPr>
          <p:cNvCxnSpPr>
            <a:cxnSpLocks/>
          </p:cNvCxnSpPr>
          <p:nvPr/>
        </p:nvCxnSpPr>
        <p:spPr>
          <a:xfrm>
            <a:off x="2620652" y="855846"/>
            <a:ext cx="5813418" cy="0"/>
          </a:xfrm>
          <a:prstGeom prst="line">
            <a:avLst/>
          </a:prstGeom>
          <a:ln w="9525">
            <a:gradFill>
              <a:gsLst>
                <a:gs pos="0">
                  <a:srgbClr val="A27E55"/>
                </a:gs>
                <a:gs pos="89000">
                  <a:schemeClr val="bg1"/>
                </a:gs>
                <a:gs pos="49000">
                  <a:srgbClr val="404140">
                    <a:alpha val="7700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408B739-04B8-0A05-5ADC-22255EC3DC5B}"/>
              </a:ext>
            </a:extLst>
          </p:cNvPr>
          <p:cNvGrpSpPr/>
          <p:nvPr/>
        </p:nvGrpSpPr>
        <p:grpSpPr>
          <a:xfrm>
            <a:off x="4813928" y="1001643"/>
            <a:ext cx="1426866" cy="130628"/>
            <a:chOff x="551775" y="1045351"/>
            <a:chExt cx="1426866" cy="13062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8C9B029-66FC-FAB9-55B5-D760EF4C2DD3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5A403F-C025-6AFE-BD31-72669BE8C6D5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511D1C-58F4-483E-2B3A-48F6EED38799}"/>
              </a:ext>
            </a:extLst>
          </p:cNvPr>
          <p:cNvSpPr txBox="1"/>
          <p:nvPr/>
        </p:nvSpPr>
        <p:spPr>
          <a:xfrm>
            <a:off x="4975622" y="1086830"/>
            <a:ext cx="376828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Machine Learning : map word into word vector and measure vector distance. </a:t>
            </a:r>
            <a:r>
              <a:rPr lang="en-US" sz="1100" dirty="0" err="1">
                <a:solidFill>
                  <a:srgbClr val="B39166"/>
                </a:solidFill>
              </a:rPr>
              <a:t>Eg.</a:t>
            </a:r>
            <a:r>
              <a:rPr lang="en-US" sz="1100" dirty="0">
                <a:solidFill>
                  <a:srgbClr val="B39166"/>
                </a:solidFill>
              </a:rPr>
              <a:t> person </a:t>
            </a:r>
            <a:r>
              <a:rPr lang="en-US" sz="1100" dirty="0" err="1">
                <a:solidFill>
                  <a:srgbClr val="B39166"/>
                </a:solidFill>
              </a:rPr>
              <a:t>v.s</a:t>
            </a:r>
            <a:r>
              <a:rPr lang="en-US" sz="1100" dirty="0">
                <a:solidFill>
                  <a:srgbClr val="B39166"/>
                </a:solidFill>
              </a:rPr>
              <a:t> people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27FC-2B8C-EDB1-6837-2C360D547868}"/>
              </a:ext>
            </a:extLst>
          </p:cNvPr>
          <p:cNvSpPr txBox="1"/>
          <p:nvPr/>
        </p:nvSpPr>
        <p:spPr>
          <a:xfrm>
            <a:off x="295608" y="3515703"/>
            <a:ext cx="380759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39166"/>
                </a:solidFill>
              </a:rPr>
              <a:t>V.S: MORE FLEXIBBLE TO FIND WHAT YOU WANT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9B3484-912C-A981-3BC8-CA4DA7BF0E33}"/>
              </a:ext>
            </a:extLst>
          </p:cNvPr>
          <p:cNvGrpSpPr/>
          <p:nvPr/>
        </p:nvGrpSpPr>
        <p:grpSpPr>
          <a:xfrm rot="10800000">
            <a:off x="2225081" y="3886391"/>
            <a:ext cx="1426866" cy="130628"/>
            <a:chOff x="551775" y="1045351"/>
            <a:chExt cx="1426866" cy="1306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5E89A7-241F-DBDF-C0E5-84786B53F70D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637649-2426-6C91-456A-B45A11C048C9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D71372-2CE6-3DCF-2B2E-0A697E14DE5B}"/>
              </a:ext>
            </a:extLst>
          </p:cNvPr>
          <p:cNvSpPr txBox="1"/>
          <p:nvPr/>
        </p:nvSpPr>
        <p:spPr>
          <a:xfrm>
            <a:off x="4984673" y="1610050"/>
            <a:ext cx="354969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Regularization Expression: Wildcard in SQL and PHP. * - ? . We use SQL regular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0168F-57B4-5610-4A85-DC9C6A0E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3" y="932118"/>
            <a:ext cx="4200439" cy="2051611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F50B26-7410-0126-4B65-55A27433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65767"/>
            <a:ext cx="3962371" cy="2182253"/>
          </a:xfrm>
          <a:prstGeom prst="rect">
            <a:avLst/>
          </a:prstGeom>
          <a:ln>
            <a:solidFill>
              <a:srgbClr val="8C6E43"/>
            </a:solidFill>
          </a:ln>
        </p:spPr>
      </p:pic>
    </p:spTree>
    <p:extLst>
      <p:ext uri="{BB962C8B-B14F-4D97-AF65-F5344CB8AC3E}">
        <p14:creationId xmlns:p14="http://schemas.microsoft.com/office/powerpoint/2010/main" val="59318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ACC8-5490-40BE-A785-613E8948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windows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5A6DE-3C46-63C2-2CDF-F8E18547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0" y="880614"/>
            <a:ext cx="4274680" cy="2176891"/>
          </a:xfrm>
          <a:prstGeom prst="rect">
            <a:avLst/>
          </a:prstGeom>
          <a:ln>
            <a:solidFill>
              <a:srgbClr val="8C6E4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CBAA5-263D-0E80-83A8-CBDA043D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60256"/>
            <a:ext cx="3981659" cy="2008500"/>
          </a:xfrm>
          <a:prstGeom prst="rect">
            <a:avLst/>
          </a:prstGeom>
          <a:ln>
            <a:solidFill>
              <a:srgbClr val="8C6E43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24B32B1-A3F3-B06C-C1B8-19F533EE7D09}"/>
              </a:ext>
            </a:extLst>
          </p:cNvPr>
          <p:cNvGrpSpPr/>
          <p:nvPr/>
        </p:nvGrpSpPr>
        <p:grpSpPr>
          <a:xfrm>
            <a:off x="5045468" y="1054489"/>
            <a:ext cx="1426866" cy="130628"/>
            <a:chOff x="551775" y="1045351"/>
            <a:chExt cx="1426866" cy="1306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1FB0B1-4485-0348-7D5C-3686C05F69E5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58523A-95B2-4201-DE6F-DCA6818B445F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DD89FF-4AF3-6F3C-3F4A-5DF3BEE91006}"/>
              </a:ext>
            </a:extLst>
          </p:cNvPr>
          <p:cNvSpPr txBox="1"/>
          <p:nvPr/>
        </p:nvSpPr>
        <p:spPr>
          <a:xfrm>
            <a:off x="5288743" y="1319801"/>
            <a:ext cx="250877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Add more than 60 lines of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A9D41-A7FC-53B0-E5CA-4D61847CE90D}"/>
              </a:ext>
            </a:extLst>
          </p:cNvPr>
          <p:cNvSpPr txBox="1"/>
          <p:nvPr/>
        </p:nvSpPr>
        <p:spPr>
          <a:xfrm>
            <a:off x="926378" y="3447825"/>
            <a:ext cx="271112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39166"/>
                </a:solidFill>
              </a:rPr>
              <a:t>V.S: MORE COMMERCIAL DESIGN WITH FLOAT AD WINDOW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BB3343-9505-CD7B-21BC-19AE6E41309B}"/>
              </a:ext>
            </a:extLst>
          </p:cNvPr>
          <p:cNvGrpSpPr/>
          <p:nvPr/>
        </p:nvGrpSpPr>
        <p:grpSpPr>
          <a:xfrm rot="10800000">
            <a:off x="2281941" y="3984561"/>
            <a:ext cx="1426866" cy="130628"/>
            <a:chOff x="551775" y="1045351"/>
            <a:chExt cx="1426866" cy="1306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E225AD-DABD-D2EA-07D2-E2DCB1D75BCB}"/>
                </a:ext>
              </a:extLst>
            </p:cNvPr>
            <p:cNvSpPr/>
            <p:nvPr/>
          </p:nvSpPr>
          <p:spPr>
            <a:xfrm>
              <a:off x="713469" y="1045351"/>
              <a:ext cx="130628" cy="130628"/>
            </a:xfrm>
            <a:prstGeom prst="ellipse">
              <a:avLst/>
            </a:prstGeom>
            <a:solidFill>
              <a:srgbClr val="8C6E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A8FEA4-3C33-565B-C747-7BC2825538A3}"/>
                </a:ext>
              </a:extLst>
            </p:cNvPr>
            <p:cNvCxnSpPr>
              <a:cxnSpLocks/>
            </p:cNvCxnSpPr>
            <p:nvPr/>
          </p:nvCxnSpPr>
          <p:spPr>
            <a:xfrm>
              <a:off x="551775" y="1124655"/>
              <a:ext cx="1426866" cy="0"/>
            </a:xfrm>
            <a:prstGeom prst="line">
              <a:avLst/>
            </a:prstGeom>
            <a:ln w="9525">
              <a:solidFill>
                <a:srgbClr val="B391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124C065-164A-B63A-2A27-576CBC9E1EE3}"/>
              </a:ext>
            </a:extLst>
          </p:cNvPr>
          <p:cNvSpPr txBox="1"/>
          <p:nvPr/>
        </p:nvSpPr>
        <p:spPr>
          <a:xfrm>
            <a:off x="5288743" y="1745862"/>
            <a:ext cx="274993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39166"/>
                </a:solidFill>
              </a:rPr>
              <a:t>Float window navigate to Ad pages</a:t>
            </a:r>
          </a:p>
        </p:txBody>
      </p:sp>
    </p:spTree>
    <p:extLst>
      <p:ext uri="{BB962C8B-B14F-4D97-AF65-F5344CB8AC3E}">
        <p14:creationId xmlns:p14="http://schemas.microsoft.com/office/powerpoint/2010/main" val="372227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" val="8D8LTkDP"/>
  <p:tag name="TAG_BACKING_FORM_KEY" val="525972-https://vandalsuidaho-my.sharepoint.com/personal/jimaf_uidaho_edu/documents/cybersecurity degree/dual credit cyb 110/lectures from spring cyb 110/lecture 1 - introduction.pptx"/>
  <p:tag name="ARTICULATE_PRESENTER_VERSION" val="8"/>
  <p:tag name="ARTICULATE_PROJECT_OPEN" val="0"/>
  <p:tag name="ARTICULATE_SLIDE_COUNT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I_ED_template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_ENG_template_2015 (1).potx" id="{3BF9F4F5-4290-4F90-98F1-89A3765D9459}" vid="{D534E3E7-C2A2-4DEE-BFED-469821C43149}"/>
    </a:ext>
  </a:extLst>
</a:theme>
</file>

<file path=ppt/theme/theme2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I_ENG_template_2015 (1).potx" id="{3BF9F4F5-4290-4F90-98F1-89A3765D9459}" vid="{5D1A1C26-7DCE-4529-8BF2-32FF51C5B4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760E5FD0473D4CB63D0154B06E516F" ma:contentTypeVersion="12" ma:contentTypeDescription="Create a new document." ma:contentTypeScope="" ma:versionID="09edf825b5912388e7ca2ea6d1de1557">
  <xsd:schema xmlns:xsd="http://www.w3.org/2001/XMLSchema" xmlns:xs="http://www.w3.org/2001/XMLSchema" xmlns:p="http://schemas.microsoft.com/office/2006/metadata/properties" xmlns:ns3="7fe36b7c-cba8-4215-9209-ceaf5296f0ff" xmlns:ns4="ff1ac381-a94a-4da3-8726-f5a4c8832f39" targetNamespace="http://schemas.microsoft.com/office/2006/metadata/properties" ma:root="true" ma:fieldsID="dc34467f3000ac1b9c3f8caf7263c8bd" ns3:_="" ns4:_="">
    <xsd:import namespace="7fe36b7c-cba8-4215-9209-ceaf5296f0ff"/>
    <xsd:import namespace="ff1ac381-a94a-4da3-8726-f5a4c8832f3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36b7c-cba8-4215-9209-ceaf5296f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1ac381-a94a-4da3-8726-f5a4c8832f3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D7F16E-42E2-4156-9AF2-3950717BB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e36b7c-cba8-4215-9209-ceaf5296f0ff"/>
    <ds:schemaRef ds:uri="ff1ac381-a94a-4da3-8726-f5a4c8832f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A4B46C-3CCA-487D-A9B7-2402D13DBD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3C1EBF-B7EE-4343-A033-1E65E46B396D}">
  <ds:schemaRefs>
    <ds:schemaRef ds:uri="http://www.w3.org/XML/1998/namespace"/>
    <ds:schemaRef ds:uri="ff1ac381-a94a-4da3-8726-f5a4c8832f39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fe36b7c-cba8-4215-9209-ceaf5296f0ff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UI_ENG_template_2015</Template>
  <TotalTime>3637</TotalTime>
  <Words>326</Words>
  <Application>Microsoft Macintosh PowerPoint</Application>
  <PresentationFormat>On-screen Show (16:9)</PresentationFormat>
  <Paragraphs>63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Helvetica</vt:lpstr>
      <vt:lpstr>Rockwell</vt:lpstr>
      <vt:lpstr>Wingdings</vt:lpstr>
      <vt:lpstr>UI_ED_template_2015</vt:lpstr>
      <vt:lpstr>Title</vt:lpstr>
      <vt:lpstr>Blogbase final Demo report Aayushi gupta, Iris  Wang </vt:lpstr>
      <vt:lpstr>PowerPoint Presentation</vt:lpstr>
      <vt:lpstr>PowerPoint Presentation</vt:lpstr>
      <vt:lpstr>REGISTER WITH ROLE SELECTION</vt:lpstr>
      <vt:lpstr>layout</vt:lpstr>
      <vt:lpstr>CATEGORY</vt:lpstr>
      <vt:lpstr>comments</vt:lpstr>
      <vt:lpstr>Fuzzy search</vt:lpstr>
      <vt:lpstr>Float windows</vt:lpstr>
      <vt:lpstr>MODIFY CK EDITOR</vt:lpstr>
      <vt:lpstr>OTHER IMPROVES</vt:lpstr>
      <vt:lpstr>skills</vt:lpstr>
      <vt:lpstr>We struggled but made it through and made a project with full dedication!  Thank you for the experience!!</vt:lpstr>
      <vt:lpstr>Thank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Diversifying binaries for improved security  Jim Alves-Foss</dc:title>
  <dc:creator>Alves-Foss, James (jimaf@uidaho.edu)</dc:creator>
  <cp:lastModifiedBy>Wang, Iris (wang6095@vandals.uidaho.edu)</cp:lastModifiedBy>
  <cp:revision>139</cp:revision>
  <dcterms:created xsi:type="dcterms:W3CDTF">2019-10-29T15:40:59Z</dcterms:created>
  <dcterms:modified xsi:type="dcterms:W3CDTF">2023-05-05T00:03:44Z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Presentation1</vt:lpwstr>
  </property>
  <property fmtid="{D5CDD505-2E9C-101B-9397-08002B2CF9AE}" pid="3" name="ContentTypeId">
    <vt:lpwstr>0x01010024760E5FD0473D4CB63D0154B06E516F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8</vt:lpwstr>
  </property>
  <property fmtid="{D5CDD505-2E9C-101B-9397-08002B2CF9AE}" pid="6" name="ArticulateGUID">
    <vt:lpwstr>0A0575A7-34C7-4404-B28C-BD2DDDA0BEB3</vt:lpwstr>
  </property>
  <property fmtid="{D5CDD505-2E9C-101B-9397-08002B2CF9AE}" pid="7" name="ArticulateProjectFull">
    <vt:lpwstr>https://vandalsuidaho-my.sharepoint.com/personal/jimaf_uidaho_edu/Documents/Cybersecurity Degree/Dual Credit CYB 110/Lectures from Spring CYB 110\Lecture 1 - Introduction.ppta</vt:lpwstr>
  </property>
</Properties>
</file>